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12761" r:id="rId21"/>
    <p:sldId id="12760" r:id="rId22"/>
    <p:sldId id="272" r:id="rId23"/>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pitchFamily="2" charset="0"/>
      <p:regular r:id="rId28"/>
      <p:bold r:id="rId29"/>
    </p:embeddedFont>
    <p:embeddedFont>
      <p:font typeface="Poppins ExtraBold" panose="00000900000000000000" pitchFamily="2" charset="0"/>
      <p:bold r:id="rId30"/>
      <p:boldItalic r:id="rId31"/>
    </p:embeddedFont>
    <p:embeddedFont>
      <p:font typeface="Poppins Medium" panose="00000600000000000000" pitchFamily="2"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28354-F2A3-6670-95D7-C8BB1D5CFE78}" v="124" dt="2025-01-30T16:48:34.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2.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34" Type="http://schemas.openxmlformats.org/officeDocument/2006/relationships/image" Target="../media/image64.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 Id="rId8"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18" Type="http://schemas.openxmlformats.org/officeDocument/2006/relationships/image" Target="../media/image82.emf"/><Relationship Id="rId3" Type="http://schemas.openxmlformats.org/officeDocument/2006/relationships/image" Target="../media/image67.emf"/><Relationship Id="rId21" Type="http://schemas.openxmlformats.org/officeDocument/2006/relationships/image" Target="../media/image85.emf"/><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image" Target="../media/image81.emf"/><Relationship Id="rId2" Type="http://schemas.openxmlformats.org/officeDocument/2006/relationships/image" Target="../media/image66.emf"/><Relationship Id="rId16" Type="http://schemas.openxmlformats.org/officeDocument/2006/relationships/image" Target="../media/image80.emf"/><Relationship Id="rId20"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19" Type="http://schemas.openxmlformats.org/officeDocument/2006/relationships/image" Target="../media/image83.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7561289" y="8666140"/>
            <a:ext cx="3165421" cy="809423"/>
          </a:xfrm>
          <a:custGeom>
            <a:avLst/>
            <a:gdLst/>
            <a:ahLst/>
            <a:cxnLst/>
            <a:rect l="l" t="t" r="r" b="b"/>
            <a:pathLst>
              <a:path w="3165421" h="809423">
                <a:moveTo>
                  <a:pt x="0" y="0"/>
                </a:moveTo>
                <a:lnTo>
                  <a:pt x="3165422" y="0"/>
                </a:lnTo>
                <a:lnTo>
                  <a:pt x="3165422" y="809423"/>
                </a:lnTo>
                <a:lnTo>
                  <a:pt x="0" y="809423"/>
                </a:lnTo>
                <a:lnTo>
                  <a:pt x="0" y="0"/>
                </a:lnTo>
                <a:close/>
              </a:path>
            </a:pathLst>
          </a:custGeom>
          <a:blipFill>
            <a:blip r:embed="rId3"/>
            <a:stretch>
              <a:fillRect/>
            </a:stretch>
          </a:blipFill>
        </p:spPr>
        <p:txBody>
          <a:bodyPr/>
          <a:lstStyle/>
          <a:p>
            <a:endParaRPr lang="pt-BR"/>
          </a:p>
        </p:txBody>
      </p:sp>
      <p:sp>
        <p:nvSpPr>
          <p:cNvPr id="4" name="TextBox 4"/>
          <p:cNvSpPr txBox="1"/>
          <p:nvPr/>
        </p:nvSpPr>
        <p:spPr>
          <a:xfrm>
            <a:off x="4245010" y="3685100"/>
            <a:ext cx="9691835" cy="2720986"/>
          </a:xfrm>
          <a:prstGeom prst="rect">
            <a:avLst/>
          </a:prstGeom>
        </p:spPr>
        <p:txBody>
          <a:bodyPr lIns="0" tIns="0" rIns="0" bIns="0" rtlCol="0" anchor="t">
            <a:spAutoFit/>
          </a:bodyPr>
          <a:lstStyle/>
          <a:p>
            <a:pPr algn="ctr">
              <a:lnSpc>
                <a:spcPts val="10674"/>
              </a:lnSpc>
              <a:spcBef>
                <a:spcPct val="0"/>
              </a:spcBef>
            </a:pPr>
            <a:r>
              <a:rPr lang="en-US" sz="7624" b="1">
                <a:solidFill>
                  <a:srgbClr val="FFFFFF"/>
                </a:solidFill>
                <a:latin typeface="Poppins Bold"/>
                <a:ea typeface="Poppins Bold"/>
                <a:cs typeface="Poppins Bold"/>
                <a:sym typeface="Poppins Bold"/>
              </a:rPr>
              <a:t>Título da Capa Lorem Ipsum</a:t>
            </a:r>
          </a:p>
        </p:txBody>
      </p:sp>
      <p:sp>
        <p:nvSpPr>
          <p:cNvPr id="5" name="TextBox 5"/>
          <p:cNvSpPr txBox="1"/>
          <p:nvPr/>
        </p:nvSpPr>
        <p:spPr>
          <a:xfrm>
            <a:off x="7422396" y="962025"/>
            <a:ext cx="3337062" cy="424815"/>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Poppins Bold"/>
                <a:ea typeface="Poppins Bold"/>
                <a:cs typeface="Poppins Bold"/>
                <a:sym typeface="Poppins Bold"/>
              </a:rPr>
              <a:t>Professor</a:t>
            </a:r>
            <a:endParaRPr lang="en-US" sz="2400" b="1">
              <a:solidFill>
                <a:srgbClr val="FFFFFF"/>
              </a:solidFill>
              <a:latin typeface="Poppins Bold"/>
              <a:ea typeface="Poppins Bold"/>
              <a:cs typeface="Poppins Bold"/>
            </a:endParaRPr>
          </a:p>
        </p:txBody>
      </p:sp>
      <p:sp>
        <p:nvSpPr>
          <p:cNvPr id="6" name="TextBox 6"/>
          <p:cNvSpPr txBox="1"/>
          <p:nvPr/>
        </p:nvSpPr>
        <p:spPr>
          <a:xfrm>
            <a:off x="6770685" y="1442736"/>
            <a:ext cx="4746630" cy="424815"/>
          </a:xfrm>
          <a:prstGeom prst="rect">
            <a:avLst/>
          </a:prstGeom>
        </p:spPr>
        <p:txBody>
          <a:bodyPr lIns="0" tIns="0" rIns="0" bIns="0" rtlCol="0" anchor="t">
            <a:spAutoFit/>
          </a:bodyPr>
          <a:lstStyle/>
          <a:p>
            <a:pPr algn="ctr">
              <a:lnSpc>
                <a:spcPts val="3359"/>
              </a:lnSpc>
              <a:spcBef>
                <a:spcPct val="0"/>
              </a:spcBef>
            </a:pPr>
            <a:r>
              <a:rPr lang="en-US" sz="2400">
                <a:solidFill>
                  <a:srgbClr val="FFFFFF"/>
                </a:solidFill>
                <a:latin typeface="Poppins"/>
                <a:ea typeface="Poppins"/>
                <a:cs typeface="Poppins"/>
                <a:sym typeface="Poppins"/>
              </a:rPr>
              <a:t>Nome Lorem Ipsum Dolor Sit</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935372"/>
          </a:xfrm>
          <a:custGeom>
            <a:avLst/>
            <a:gdLst/>
            <a:ahLst/>
            <a:cxnLst/>
            <a:rect l="l" t="t" r="r" b="b"/>
            <a:pathLst>
              <a:path w="18288000" h="2935372">
                <a:moveTo>
                  <a:pt x="0" y="0"/>
                </a:moveTo>
                <a:lnTo>
                  <a:pt x="18288000" y="0"/>
                </a:lnTo>
                <a:lnTo>
                  <a:pt x="18288000" y="2935372"/>
                </a:lnTo>
                <a:lnTo>
                  <a:pt x="0" y="2935372"/>
                </a:lnTo>
                <a:lnTo>
                  <a:pt x="0" y="0"/>
                </a:lnTo>
                <a:close/>
              </a:path>
            </a:pathLst>
          </a:custGeom>
          <a:blipFill>
            <a:blip r:embed="rId3"/>
            <a:stretch>
              <a:fillRect b="-111827"/>
            </a:stretch>
          </a:blipFill>
        </p:spPr>
        <p:txBody>
          <a:bodyPr/>
          <a:lstStyle/>
          <a:p>
            <a:endParaRPr lang="pt-BR"/>
          </a:p>
        </p:txBody>
      </p:sp>
      <p:grpSp>
        <p:nvGrpSpPr>
          <p:cNvPr id="4" name="Group 4"/>
          <p:cNvGrpSpPr/>
          <p:nvPr/>
        </p:nvGrpSpPr>
        <p:grpSpPr>
          <a:xfrm>
            <a:off x="7032530" y="2935372"/>
            <a:ext cx="4222939" cy="5524982"/>
            <a:chOff x="0" y="0"/>
            <a:chExt cx="660400" cy="864019"/>
          </a:xfrm>
        </p:grpSpPr>
        <p:sp>
          <p:nvSpPr>
            <p:cNvPr id="5" name="Freeform 5"/>
            <p:cNvSpPr/>
            <p:nvPr/>
          </p:nvSpPr>
          <p:spPr>
            <a:xfrm>
              <a:off x="0" y="0"/>
              <a:ext cx="660400" cy="864019"/>
            </a:xfrm>
            <a:custGeom>
              <a:avLst/>
              <a:gdLst/>
              <a:ahLst/>
              <a:cxnLst/>
              <a:rect l="l" t="t" r="r" b="b"/>
              <a:pathLst>
                <a:path w="660400" h="864019">
                  <a:moveTo>
                    <a:pt x="220252" y="844950"/>
                  </a:moveTo>
                  <a:cubicBezTo>
                    <a:pt x="254109" y="856463"/>
                    <a:pt x="292600" y="864019"/>
                    <a:pt x="330378" y="864019"/>
                  </a:cubicBezTo>
                  <a:cubicBezTo>
                    <a:pt x="368157" y="864019"/>
                    <a:pt x="404509" y="857542"/>
                    <a:pt x="438009" y="846028"/>
                  </a:cubicBezTo>
                  <a:cubicBezTo>
                    <a:pt x="438723" y="845668"/>
                    <a:pt x="439435" y="845668"/>
                    <a:pt x="440148" y="845309"/>
                  </a:cubicBezTo>
                  <a:cubicBezTo>
                    <a:pt x="565955" y="799254"/>
                    <a:pt x="658618" y="677640"/>
                    <a:pt x="660400" y="534379"/>
                  </a:cubicBezTo>
                  <a:lnTo>
                    <a:pt x="660400" y="0"/>
                  </a:lnTo>
                  <a:lnTo>
                    <a:pt x="0" y="0"/>
                  </a:lnTo>
                  <a:lnTo>
                    <a:pt x="0" y="533982"/>
                  </a:lnTo>
                  <a:cubicBezTo>
                    <a:pt x="1782" y="678359"/>
                    <a:pt x="93019" y="799974"/>
                    <a:pt x="220252" y="844950"/>
                  </a:cubicBezTo>
                  <a:close/>
                </a:path>
              </a:pathLst>
            </a:custGeom>
            <a:solidFill>
              <a:srgbClr val="D93831"/>
            </a:solidFill>
          </p:spPr>
          <p:txBody>
            <a:bodyPr/>
            <a:lstStyle/>
            <a:p>
              <a:endParaRPr lang="pt-BR"/>
            </a:p>
          </p:txBody>
        </p:sp>
        <p:sp>
          <p:nvSpPr>
            <p:cNvPr id="6" name="TextBox 6"/>
            <p:cNvSpPr txBox="1"/>
            <p:nvPr/>
          </p:nvSpPr>
          <p:spPr>
            <a:xfrm>
              <a:off x="0" y="-66675"/>
              <a:ext cx="660400" cy="803694"/>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5593648" y="1181936"/>
            <a:ext cx="7100704" cy="1095375"/>
          </a:xfrm>
          <a:prstGeom prst="rect">
            <a:avLst/>
          </a:prstGeom>
        </p:spPr>
        <p:txBody>
          <a:bodyPr lIns="0" tIns="0" rIns="0" bIns="0" rtlCol="0" anchor="t">
            <a:spAutoFit/>
          </a:bodyPr>
          <a:lstStyle/>
          <a:p>
            <a:pPr algn="ctr">
              <a:lnSpc>
                <a:spcPts val="8400"/>
              </a:lnSpc>
            </a:pPr>
            <a:r>
              <a:rPr lang="en-US" sz="6000" b="1">
                <a:solidFill>
                  <a:srgbClr val="0E1113"/>
                </a:solidFill>
                <a:latin typeface="Poppins Bold"/>
                <a:ea typeface="Poppins Bold"/>
                <a:cs typeface="Poppins Bold"/>
                <a:sym typeface="Poppins Bold"/>
              </a:rPr>
              <a:t>Para saber mais</a:t>
            </a:r>
          </a:p>
        </p:txBody>
      </p:sp>
      <p:sp>
        <p:nvSpPr>
          <p:cNvPr id="8" name="TextBox 8"/>
          <p:cNvSpPr txBox="1"/>
          <p:nvPr/>
        </p:nvSpPr>
        <p:spPr>
          <a:xfrm>
            <a:off x="7850832" y="962025"/>
            <a:ext cx="2639570" cy="341119"/>
          </a:xfrm>
          <a:prstGeom prst="rect">
            <a:avLst/>
          </a:prstGeom>
        </p:spPr>
        <p:txBody>
          <a:bodyPr wrap="square" lIns="0" tIns="0" rIns="0" bIns="0" rtlCol="0" anchor="t">
            <a:spAutoFit/>
          </a:bodyPr>
          <a:lstStyle/>
          <a:p>
            <a:pPr algn="ctr">
              <a:lnSpc>
                <a:spcPts val="2800"/>
              </a:lnSpc>
            </a:pPr>
            <a:r>
              <a:rPr lang="en-US" sz="2000" b="1">
                <a:solidFill>
                  <a:srgbClr val="D93831"/>
                </a:solidFill>
                <a:latin typeface="Poppins Bold"/>
                <a:ea typeface="Poppins Bold"/>
                <a:cs typeface="Poppins Bold"/>
                <a:sym typeface="Poppins Bold"/>
              </a:rPr>
              <a:t>TÍTULO DO ASSUNTO</a:t>
            </a:r>
          </a:p>
        </p:txBody>
      </p:sp>
      <p:grpSp>
        <p:nvGrpSpPr>
          <p:cNvPr id="9" name="Group 9"/>
          <p:cNvGrpSpPr/>
          <p:nvPr/>
        </p:nvGrpSpPr>
        <p:grpSpPr>
          <a:xfrm>
            <a:off x="7797598" y="3858728"/>
            <a:ext cx="2692804" cy="3910120"/>
            <a:chOff x="0" y="0"/>
            <a:chExt cx="3590405" cy="5213493"/>
          </a:xfrm>
        </p:grpSpPr>
        <p:grpSp>
          <p:nvGrpSpPr>
            <p:cNvPr id="10" name="Group 10"/>
            <p:cNvGrpSpPr/>
            <p:nvPr/>
          </p:nvGrpSpPr>
          <p:grpSpPr>
            <a:xfrm>
              <a:off x="0" y="0"/>
              <a:ext cx="3590405" cy="35904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4" name="TextBox 14"/>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FFFFFF"/>
                  </a:solidFill>
                  <a:latin typeface="Poppins Bold"/>
                  <a:ea typeface="Poppins Bold"/>
                  <a:cs typeface="Poppins Bold"/>
                  <a:sym typeface="Poppins Bold"/>
                </a:rPr>
                <a:t>Lorem Ipsum</a:t>
              </a:r>
            </a:p>
            <a:p>
              <a:pPr algn="ctr">
                <a:lnSpc>
                  <a:spcPts val="3359"/>
                </a:lnSpc>
              </a:pPr>
              <a:r>
                <a:rPr lang="en-US" sz="2400" b="1">
                  <a:solidFill>
                    <a:srgbClr val="FFFFFF"/>
                  </a:solidFill>
                  <a:latin typeface="Poppins Bold"/>
                  <a:ea typeface="Poppins Bold"/>
                  <a:cs typeface="Poppins Bold"/>
                  <a:sym typeface="Poppins Bold"/>
                </a:rPr>
                <a:t>Dolor sit</a:t>
              </a:r>
            </a:p>
          </p:txBody>
        </p:sp>
      </p:grpSp>
      <p:grpSp>
        <p:nvGrpSpPr>
          <p:cNvPr id="15" name="Group 15"/>
          <p:cNvGrpSpPr/>
          <p:nvPr/>
        </p:nvGrpSpPr>
        <p:grpSpPr>
          <a:xfrm>
            <a:off x="11751489" y="3624147"/>
            <a:ext cx="921237" cy="92123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859015" y="383902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9" name="TextBox 19"/>
          <p:cNvSpPr txBox="1"/>
          <p:nvPr/>
        </p:nvSpPr>
        <p:spPr>
          <a:xfrm>
            <a:off x="12154771" y="3839021"/>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20" name="TextBox 20"/>
          <p:cNvSpPr txBox="1"/>
          <p:nvPr/>
        </p:nvSpPr>
        <p:spPr>
          <a:xfrm>
            <a:off x="12859015" y="4329167"/>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1" name="Group 21"/>
          <p:cNvGrpSpPr/>
          <p:nvPr/>
        </p:nvGrpSpPr>
        <p:grpSpPr>
          <a:xfrm>
            <a:off x="11751489" y="5813788"/>
            <a:ext cx="921237" cy="92123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2859015" y="602866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25" name="TextBox 25"/>
          <p:cNvSpPr txBox="1"/>
          <p:nvPr/>
        </p:nvSpPr>
        <p:spPr>
          <a:xfrm>
            <a:off x="12154771" y="6028661"/>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26" name="TextBox 26"/>
          <p:cNvSpPr txBox="1"/>
          <p:nvPr/>
        </p:nvSpPr>
        <p:spPr>
          <a:xfrm>
            <a:off x="12859015" y="6518807"/>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7" name="Group 27"/>
          <p:cNvGrpSpPr/>
          <p:nvPr/>
        </p:nvGrpSpPr>
        <p:grpSpPr>
          <a:xfrm>
            <a:off x="11751489" y="7998992"/>
            <a:ext cx="921237" cy="92123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2859015" y="8213866"/>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1" name="TextBox 31"/>
          <p:cNvSpPr txBox="1"/>
          <p:nvPr/>
        </p:nvSpPr>
        <p:spPr>
          <a:xfrm>
            <a:off x="12154771" y="8213866"/>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32" name="TextBox 32"/>
          <p:cNvSpPr txBox="1"/>
          <p:nvPr/>
        </p:nvSpPr>
        <p:spPr>
          <a:xfrm>
            <a:off x="12859015" y="8704012"/>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
        <p:nvSpPr>
          <p:cNvPr id="33" name="Freeform 33"/>
          <p:cNvSpPr/>
          <p:nvPr/>
        </p:nvSpPr>
        <p:spPr>
          <a:xfrm>
            <a:off x="1028700" y="3746087"/>
            <a:ext cx="4420727" cy="3591467"/>
          </a:xfrm>
          <a:custGeom>
            <a:avLst/>
            <a:gdLst/>
            <a:ahLst/>
            <a:cxnLst/>
            <a:rect l="l" t="t" r="r" b="b"/>
            <a:pathLst>
              <a:path w="4420727" h="3591467">
                <a:moveTo>
                  <a:pt x="0" y="0"/>
                </a:moveTo>
                <a:lnTo>
                  <a:pt x="4420727" y="0"/>
                </a:lnTo>
                <a:lnTo>
                  <a:pt x="4420727" y="3591467"/>
                </a:lnTo>
                <a:lnTo>
                  <a:pt x="0" y="3591467"/>
                </a:lnTo>
                <a:lnTo>
                  <a:pt x="0" y="0"/>
                </a:lnTo>
                <a:close/>
              </a:path>
            </a:pathLst>
          </a:custGeom>
          <a:blipFill>
            <a:blip r:embed="rId5"/>
            <a:stretch>
              <a:fillRect t="-9196" r="-80527" b="-15797"/>
            </a:stretch>
          </a:blipFill>
        </p:spPr>
        <p:txBody>
          <a:bodyPr/>
          <a:lstStyle/>
          <a:p>
            <a:endParaRPr lang="pt-BR"/>
          </a:p>
        </p:txBody>
      </p:sp>
      <p:sp>
        <p:nvSpPr>
          <p:cNvPr id="34" name="TextBox 34"/>
          <p:cNvSpPr txBox="1"/>
          <p:nvPr/>
        </p:nvSpPr>
        <p:spPr>
          <a:xfrm>
            <a:off x="1049142" y="7570367"/>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5" name="TextBox 35"/>
          <p:cNvSpPr txBox="1"/>
          <p:nvPr/>
        </p:nvSpPr>
        <p:spPr>
          <a:xfrm>
            <a:off x="1049142" y="8060513"/>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AutoShape 3"/>
          <p:cNvSpPr/>
          <p:nvPr/>
        </p:nvSpPr>
        <p:spPr>
          <a:xfrm flipH="1" flipV="1">
            <a:off x="1396388" y="16307"/>
            <a:ext cx="16565" cy="2268110"/>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Freeform 4"/>
          <p:cNvSpPr/>
          <p:nvPr/>
        </p:nvSpPr>
        <p:spPr>
          <a:xfrm>
            <a:off x="2043296" y="3835358"/>
            <a:ext cx="13957920" cy="5007404"/>
          </a:xfrm>
          <a:custGeom>
            <a:avLst/>
            <a:gdLst/>
            <a:ahLst/>
            <a:cxnLst/>
            <a:rect l="l" t="t" r="r" b="b"/>
            <a:pathLst>
              <a:path w="13957920" h="5007404">
                <a:moveTo>
                  <a:pt x="0" y="0"/>
                </a:moveTo>
                <a:lnTo>
                  <a:pt x="13957920" y="0"/>
                </a:lnTo>
                <a:lnTo>
                  <a:pt x="13957920" y="5007404"/>
                </a:lnTo>
                <a:lnTo>
                  <a:pt x="0" y="5007404"/>
                </a:lnTo>
                <a:lnTo>
                  <a:pt x="0" y="0"/>
                </a:lnTo>
                <a:close/>
              </a:path>
            </a:pathLst>
          </a:custGeom>
          <a:blipFill>
            <a:blip r:embed="rId3"/>
            <a:stretch>
              <a:fillRect/>
            </a:stretch>
          </a:blipFill>
        </p:spPr>
        <p:txBody>
          <a:bodyPr/>
          <a:lstStyle/>
          <a:p>
            <a:endParaRPr lang="pt-BR"/>
          </a:p>
        </p:txBody>
      </p:sp>
      <p:sp>
        <p:nvSpPr>
          <p:cNvPr id="5" name="Freeform 5"/>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
        <p:nvSpPr>
          <p:cNvPr id="6" name="TextBox 6"/>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7" name="TextBox 7"/>
          <p:cNvSpPr txBox="1"/>
          <p:nvPr/>
        </p:nvSpPr>
        <p:spPr>
          <a:xfrm>
            <a:off x="2043296" y="962025"/>
            <a:ext cx="31383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GRÁFICO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AutoShape 3"/>
          <p:cNvSpPr/>
          <p:nvPr/>
        </p:nvSpPr>
        <p:spPr>
          <a:xfrm flipH="1" flipV="1">
            <a:off x="1330127" y="-258"/>
            <a:ext cx="16565" cy="2284675"/>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Freeform 4"/>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3"/>
            <a:stretch>
              <a:fillRect/>
            </a:stretch>
          </a:blipFill>
        </p:spPr>
        <p:txBody>
          <a:bodyPr/>
          <a:lstStyle/>
          <a:p>
            <a:endParaRPr lang="pt-BR"/>
          </a:p>
        </p:txBody>
      </p:sp>
      <p:sp>
        <p:nvSpPr>
          <p:cNvPr id="5" name="Freeform 5"/>
          <p:cNvSpPr/>
          <p:nvPr/>
        </p:nvSpPr>
        <p:spPr>
          <a:xfrm>
            <a:off x="2043296" y="2930636"/>
            <a:ext cx="14805849" cy="6792183"/>
          </a:xfrm>
          <a:custGeom>
            <a:avLst/>
            <a:gdLst/>
            <a:ahLst/>
            <a:cxnLst/>
            <a:rect l="l" t="t" r="r" b="b"/>
            <a:pathLst>
              <a:path w="14805849" h="6792183">
                <a:moveTo>
                  <a:pt x="0" y="0"/>
                </a:moveTo>
                <a:lnTo>
                  <a:pt x="14805849" y="0"/>
                </a:lnTo>
                <a:lnTo>
                  <a:pt x="14805849" y="6792184"/>
                </a:lnTo>
                <a:lnTo>
                  <a:pt x="0" y="6792184"/>
                </a:lnTo>
                <a:lnTo>
                  <a:pt x="0" y="0"/>
                </a:lnTo>
                <a:close/>
              </a:path>
            </a:pathLst>
          </a:custGeom>
          <a:blipFill>
            <a:blip r:embed="rId4"/>
            <a:stretch>
              <a:fillRect/>
            </a:stretch>
          </a:blipFill>
        </p:spPr>
        <p:txBody>
          <a:bodyPr/>
          <a:lstStyle/>
          <a:p>
            <a:endParaRPr lang="pt-BR"/>
          </a:p>
        </p:txBody>
      </p:sp>
      <p:sp>
        <p:nvSpPr>
          <p:cNvPr id="6" name="TextBox 6"/>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7" name="TextBox 7"/>
          <p:cNvSpPr txBox="1"/>
          <p:nvPr/>
        </p:nvSpPr>
        <p:spPr>
          <a:xfrm>
            <a:off x="2043295" y="962025"/>
            <a:ext cx="36717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INFOGRÁFICO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119029"/>
          </a:xfrm>
          <a:custGeom>
            <a:avLst/>
            <a:gdLst/>
            <a:ahLst/>
            <a:cxnLst/>
            <a:rect l="l" t="t" r="r" b="b"/>
            <a:pathLst>
              <a:path w="18288000" h="2119029">
                <a:moveTo>
                  <a:pt x="0" y="0"/>
                </a:moveTo>
                <a:lnTo>
                  <a:pt x="18288000" y="0"/>
                </a:lnTo>
                <a:lnTo>
                  <a:pt x="18288000" y="2119029"/>
                </a:lnTo>
                <a:lnTo>
                  <a:pt x="0" y="2119029"/>
                </a:lnTo>
                <a:lnTo>
                  <a:pt x="0" y="0"/>
                </a:lnTo>
                <a:close/>
              </a:path>
            </a:pathLst>
          </a:custGeom>
          <a:blipFill>
            <a:blip r:embed="rId3"/>
            <a:stretch>
              <a:fillRect b="-193432"/>
            </a:stretch>
          </a:blipFill>
        </p:spPr>
        <p:txBody>
          <a:bodyPr/>
          <a:lstStyle/>
          <a:p>
            <a:endParaRPr lang="pt-BR"/>
          </a:p>
        </p:txBody>
      </p:sp>
      <p:sp>
        <p:nvSpPr>
          <p:cNvPr id="4" name="AutoShape 4"/>
          <p:cNvSpPr/>
          <p:nvPr/>
        </p:nvSpPr>
        <p:spPr>
          <a:xfrm flipH="1" flipV="1">
            <a:off x="1352426" y="19301"/>
            <a:ext cx="16565" cy="2102458"/>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2275422" y="2477285"/>
            <a:ext cx="2589937" cy="538766"/>
            <a:chOff x="0" y="0"/>
            <a:chExt cx="682123" cy="141897"/>
          </a:xfrm>
        </p:grpSpPr>
        <p:sp>
          <p:nvSpPr>
            <p:cNvPr id="6" name="Freeform 6"/>
            <p:cNvSpPr/>
            <p:nvPr/>
          </p:nvSpPr>
          <p:spPr>
            <a:xfrm>
              <a:off x="0" y="0"/>
              <a:ext cx="682123" cy="141897"/>
            </a:xfrm>
            <a:custGeom>
              <a:avLst/>
              <a:gdLst/>
              <a:ahLst/>
              <a:cxnLst/>
              <a:rect l="l" t="t" r="r" b="b"/>
              <a:pathLst>
                <a:path w="682123" h="141897">
                  <a:moveTo>
                    <a:pt x="26903" y="0"/>
                  </a:moveTo>
                  <a:lnTo>
                    <a:pt x="655220" y="0"/>
                  </a:lnTo>
                  <a:cubicBezTo>
                    <a:pt x="662355" y="0"/>
                    <a:pt x="669198" y="2834"/>
                    <a:pt x="674244" y="7880"/>
                  </a:cubicBezTo>
                  <a:cubicBezTo>
                    <a:pt x="679289" y="12925"/>
                    <a:pt x="682123" y="19768"/>
                    <a:pt x="682123" y="26903"/>
                  </a:cubicBezTo>
                  <a:lnTo>
                    <a:pt x="682123" y="114994"/>
                  </a:lnTo>
                  <a:cubicBezTo>
                    <a:pt x="682123" y="122129"/>
                    <a:pt x="679289" y="128972"/>
                    <a:pt x="674244" y="134017"/>
                  </a:cubicBezTo>
                  <a:cubicBezTo>
                    <a:pt x="669198" y="139063"/>
                    <a:pt x="662355" y="141897"/>
                    <a:pt x="655220" y="141897"/>
                  </a:cubicBezTo>
                  <a:lnTo>
                    <a:pt x="26903" y="141897"/>
                  </a:lnTo>
                  <a:cubicBezTo>
                    <a:pt x="19768" y="141897"/>
                    <a:pt x="12925" y="139063"/>
                    <a:pt x="7880" y="134017"/>
                  </a:cubicBezTo>
                  <a:cubicBezTo>
                    <a:pt x="2834" y="128972"/>
                    <a:pt x="0" y="122129"/>
                    <a:pt x="0" y="114994"/>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7" name="TextBox 7"/>
            <p:cNvSpPr txBox="1"/>
            <p:nvPr/>
          </p:nvSpPr>
          <p:spPr>
            <a:xfrm>
              <a:off x="0" y="-57150"/>
              <a:ext cx="682123" cy="199047"/>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POR QUÊ?</a:t>
              </a:r>
            </a:p>
          </p:txBody>
        </p:sp>
      </p:grpSp>
      <p:grpSp>
        <p:nvGrpSpPr>
          <p:cNvPr id="8" name="Group 8"/>
          <p:cNvGrpSpPr/>
          <p:nvPr/>
        </p:nvGrpSpPr>
        <p:grpSpPr>
          <a:xfrm>
            <a:off x="5007869" y="2477285"/>
            <a:ext cx="2589937" cy="539130"/>
            <a:chOff x="0" y="0"/>
            <a:chExt cx="682123" cy="141993"/>
          </a:xfrm>
        </p:grpSpPr>
        <p:sp>
          <p:nvSpPr>
            <p:cNvPr id="9" name="Freeform 9"/>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10" name="TextBox 10"/>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O QUÊ?</a:t>
              </a:r>
            </a:p>
          </p:txBody>
        </p:sp>
      </p:grpSp>
      <p:grpSp>
        <p:nvGrpSpPr>
          <p:cNvPr id="11" name="Group 11"/>
          <p:cNvGrpSpPr/>
          <p:nvPr/>
        </p:nvGrpSpPr>
        <p:grpSpPr>
          <a:xfrm>
            <a:off x="2275422" y="3158926"/>
            <a:ext cx="2589937" cy="1754503"/>
            <a:chOff x="0" y="0"/>
            <a:chExt cx="682123" cy="462091"/>
          </a:xfrm>
        </p:grpSpPr>
        <p:sp>
          <p:nvSpPr>
            <p:cNvPr id="12" name="Freeform 12"/>
            <p:cNvSpPr/>
            <p:nvPr/>
          </p:nvSpPr>
          <p:spPr>
            <a:xfrm>
              <a:off x="0" y="0"/>
              <a:ext cx="682123" cy="462091"/>
            </a:xfrm>
            <a:custGeom>
              <a:avLst/>
              <a:gdLst/>
              <a:ahLst/>
              <a:cxnLst/>
              <a:rect l="l" t="t" r="r" b="b"/>
              <a:pathLst>
                <a:path w="682123" h="462091">
                  <a:moveTo>
                    <a:pt x="26903" y="0"/>
                  </a:moveTo>
                  <a:lnTo>
                    <a:pt x="655220" y="0"/>
                  </a:lnTo>
                  <a:cubicBezTo>
                    <a:pt x="662355" y="0"/>
                    <a:pt x="669198" y="2834"/>
                    <a:pt x="674244" y="7880"/>
                  </a:cubicBezTo>
                  <a:cubicBezTo>
                    <a:pt x="679289" y="12925"/>
                    <a:pt x="682123" y="19768"/>
                    <a:pt x="682123" y="26903"/>
                  </a:cubicBezTo>
                  <a:lnTo>
                    <a:pt x="682123" y="435188"/>
                  </a:lnTo>
                  <a:cubicBezTo>
                    <a:pt x="682123" y="442323"/>
                    <a:pt x="679289" y="449166"/>
                    <a:pt x="674244" y="454212"/>
                  </a:cubicBezTo>
                  <a:cubicBezTo>
                    <a:pt x="669198" y="459257"/>
                    <a:pt x="662355" y="462091"/>
                    <a:pt x="655220" y="462091"/>
                  </a:cubicBezTo>
                  <a:lnTo>
                    <a:pt x="26903" y="462091"/>
                  </a:lnTo>
                  <a:cubicBezTo>
                    <a:pt x="19768" y="462091"/>
                    <a:pt x="12925" y="459257"/>
                    <a:pt x="7880" y="454212"/>
                  </a:cubicBezTo>
                  <a:cubicBezTo>
                    <a:pt x="2834" y="449166"/>
                    <a:pt x="0" y="442323"/>
                    <a:pt x="0" y="43518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3" name="TextBox 13"/>
            <p:cNvSpPr txBox="1"/>
            <p:nvPr/>
          </p:nvSpPr>
          <p:spPr>
            <a:xfrm>
              <a:off x="0" y="-66675"/>
              <a:ext cx="682123" cy="528766"/>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5007869" y="3158926"/>
            <a:ext cx="2589937" cy="1754503"/>
            <a:chOff x="0" y="0"/>
            <a:chExt cx="682123" cy="462091"/>
          </a:xfrm>
        </p:grpSpPr>
        <p:sp>
          <p:nvSpPr>
            <p:cNvPr id="15" name="Freeform 15"/>
            <p:cNvSpPr/>
            <p:nvPr/>
          </p:nvSpPr>
          <p:spPr>
            <a:xfrm>
              <a:off x="0" y="0"/>
              <a:ext cx="682123" cy="462091"/>
            </a:xfrm>
            <a:custGeom>
              <a:avLst/>
              <a:gdLst/>
              <a:ahLst/>
              <a:cxnLst/>
              <a:rect l="l" t="t" r="r" b="b"/>
              <a:pathLst>
                <a:path w="682123" h="462091">
                  <a:moveTo>
                    <a:pt x="26903" y="0"/>
                  </a:moveTo>
                  <a:lnTo>
                    <a:pt x="655220" y="0"/>
                  </a:lnTo>
                  <a:cubicBezTo>
                    <a:pt x="662355" y="0"/>
                    <a:pt x="669198" y="2834"/>
                    <a:pt x="674244" y="7880"/>
                  </a:cubicBezTo>
                  <a:cubicBezTo>
                    <a:pt x="679289" y="12925"/>
                    <a:pt x="682123" y="19768"/>
                    <a:pt x="682123" y="26903"/>
                  </a:cubicBezTo>
                  <a:lnTo>
                    <a:pt x="682123" y="435188"/>
                  </a:lnTo>
                  <a:cubicBezTo>
                    <a:pt x="682123" y="442323"/>
                    <a:pt x="679289" y="449166"/>
                    <a:pt x="674244" y="454212"/>
                  </a:cubicBezTo>
                  <a:cubicBezTo>
                    <a:pt x="669198" y="459257"/>
                    <a:pt x="662355" y="462091"/>
                    <a:pt x="655220" y="462091"/>
                  </a:cubicBezTo>
                  <a:lnTo>
                    <a:pt x="26903" y="462091"/>
                  </a:lnTo>
                  <a:cubicBezTo>
                    <a:pt x="19768" y="462091"/>
                    <a:pt x="12925" y="459257"/>
                    <a:pt x="7880" y="454212"/>
                  </a:cubicBezTo>
                  <a:cubicBezTo>
                    <a:pt x="2834" y="449166"/>
                    <a:pt x="0" y="442323"/>
                    <a:pt x="0" y="43518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6" name="TextBox 16"/>
            <p:cNvSpPr txBox="1"/>
            <p:nvPr/>
          </p:nvSpPr>
          <p:spPr>
            <a:xfrm>
              <a:off x="0" y="-66675"/>
              <a:ext cx="682123" cy="528766"/>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2275422" y="5056304"/>
            <a:ext cx="2589937" cy="1423728"/>
            <a:chOff x="0" y="0"/>
            <a:chExt cx="682123" cy="374974"/>
          </a:xfrm>
        </p:grpSpPr>
        <p:sp>
          <p:nvSpPr>
            <p:cNvPr id="18" name="Freeform 18"/>
            <p:cNvSpPr/>
            <p:nvPr/>
          </p:nvSpPr>
          <p:spPr>
            <a:xfrm>
              <a:off x="0" y="0"/>
              <a:ext cx="682123" cy="374974"/>
            </a:xfrm>
            <a:custGeom>
              <a:avLst/>
              <a:gdLst/>
              <a:ahLst/>
              <a:cxnLst/>
              <a:rect l="l" t="t" r="r" b="b"/>
              <a:pathLst>
                <a:path w="682123" h="374974">
                  <a:moveTo>
                    <a:pt x="26903" y="0"/>
                  </a:moveTo>
                  <a:lnTo>
                    <a:pt x="655220" y="0"/>
                  </a:lnTo>
                  <a:cubicBezTo>
                    <a:pt x="662355" y="0"/>
                    <a:pt x="669198" y="2834"/>
                    <a:pt x="674244" y="7880"/>
                  </a:cubicBezTo>
                  <a:cubicBezTo>
                    <a:pt x="679289" y="12925"/>
                    <a:pt x="682123" y="19768"/>
                    <a:pt x="682123" y="26903"/>
                  </a:cubicBezTo>
                  <a:lnTo>
                    <a:pt x="682123" y="348070"/>
                  </a:lnTo>
                  <a:cubicBezTo>
                    <a:pt x="682123" y="355206"/>
                    <a:pt x="679289" y="362048"/>
                    <a:pt x="674244" y="367094"/>
                  </a:cubicBezTo>
                  <a:cubicBezTo>
                    <a:pt x="669198" y="372139"/>
                    <a:pt x="662355" y="374974"/>
                    <a:pt x="655220" y="374974"/>
                  </a:cubicBezTo>
                  <a:lnTo>
                    <a:pt x="26903" y="374974"/>
                  </a:lnTo>
                  <a:cubicBezTo>
                    <a:pt x="19768" y="374974"/>
                    <a:pt x="12925" y="372139"/>
                    <a:pt x="7880" y="367094"/>
                  </a:cubicBezTo>
                  <a:cubicBezTo>
                    <a:pt x="2834" y="362048"/>
                    <a:pt x="0" y="355206"/>
                    <a:pt x="0" y="348070"/>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9" name="TextBox 19"/>
            <p:cNvSpPr txBox="1"/>
            <p:nvPr/>
          </p:nvSpPr>
          <p:spPr>
            <a:xfrm>
              <a:off x="0" y="-66675"/>
              <a:ext cx="682123" cy="441649"/>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5007869" y="5056304"/>
            <a:ext cx="2589937" cy="4826133"/>
            <a:chOff x="0" y="0"/>
            <a:chExt cx="682123" cy="1271080"/>
          </a:xfrm>
        </p:grpSpPr>
        <p:sp>
          <p:nvSpPr>
            <p:cNvPr id="21" name="Freeform 21"/>
            <p:cNvSpPr/>
            <p:nvPr/>
          </p:nvSpPr>
          <p:spPr>
            <a:xfrm>
              <a:off x="0" y="0"/>
              <a:ext cx="682123" cy="1271080"/>
            </a:xfrm>
            <a:custGeom>
              <a:avLst/>
              <a:gdLst/>
              <a:ahLst/>
              <a:cxnLst/>
              <a:rect l="l" t="t" r="r" b="b"/>
              <a:pathLst>
                <a:path w="682123" h="1271080">
                  <a:moveTo>
                    <a:pt x="26903" y="0"/>
                  </a:moveTo>
                  <a:lnTo>
                    <a:pt x="655220" y="0"/>
                  </a:lnTo>
                  <a:cubicBezTo>
                    <a:pt x="662355" y="0"/>
                    <a:pt x="669198" y="2834"/>
                    <a:pt x="674244" y="7880"/>
                  </a:cubicBezTo>
                  <a:cubicBezTo>
                    <a:pt x="679289" y="12925"/>
                    <a:pt x="682123" y="19768"/>
                    <a:pt x="682123" y="26903"/>
                  </a:cubicBezTo>
                  <a:lnTo>
                    <a:pt x="682123" y="1244177"/>
                  </a:lnTo>
                  <a:cubicBezTo>
                    <a:pt x="682123" y="1251312"/>
                    <a:pt x="679289" y="1258155"/>
                    <a:pt x="674244" y="1263201"/>
                  </a:cubicBezTo>
                  <a:cubicBezTo>
                    <a:pt x="669198" y="1268246"/>
                    <a:pt x="662355" y="1271080"/>
                    <a:pt x="655220" y="1271080"/>
                  </a:cubicBezTo>
                  <a:lnTo>
                    <a:pt x="26903" y="1271080"/>
                  </a:lnTo>
                  <a:cubicBezTo>
                    <a:pt x="19768" y="1271080"/>
                    <a:pt x="12925" y="1268246"/>
                    <a:pt x="7880" y="1263201"/>
                  </a:cubicBezTo>
                  <a:cubicBezTo>
                    <a:pt x="2834" y="1258155"/>
                    <a:pt x="0" y="1251312"/>
                    <a:pt x="0" y="1244177"/>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22" name="TextBox 22"/>
            <p:cNvSpPr txBox="1"/>
            <p:nvPr/>
          </p:nvSpPr>
          <p:spPr>
            <a:xfrm>
              <a:off x="0" y="-66675"/>
              <a:ext cx="682123" cy="133775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2275422" y="6622906"/>
            <a:ext cx="2589937" cy="3259531"/>
            <a:chOff x="0" y="0"/>
            <a:chExt cx="682123" cy="858477"/>
          </a:xfrm>
        </p:grpSpPr>
        <p:sp>
          <p:nvSpPr>
            <p:cNvPr id="24" name="Freeform 24"/>
            <p:cNvSpPr/>
            <p:nvPr/>
          </p:nvSpPr>
          <p:spPr>
            <a:xfrm>
              <a:off x="0" y="0"/>
              <a:ext cx="682123" cy="858477"/>
            </a:xfrm>
            <a:custGeom>
              <a:avLst/>
              <a:gdLst/>
              <a:ahLst/>
              <a:cxnLst/>
              <a:rect l="l" t="t" r="r" b="b"/>
              <a:pathLst>
                <a:path w="682123" h="858477">
                  <a:moveTo>
                    <a:pt x="26903" y="0"/>
                  </a:moveTo>
                  <a:lnTo>
                    <a:pt x="655220" y="0"/>
                  </a:lnTo>
                  <a:cubicBezTo>
                    <a:pt x="662355" y="0"/>
                    <a:pt x="669198" y="2834"/>
                    <a:pt x="674244" y="7880"/>
                  </a:cubicBezTo>
                  <a:cubicBezTo>
                    <a:pt x="679289" y="12925"/>
                    <a:pt x="682123" y="19768"/>
                    <a:pt x="682123" y="26903"/>
                  </a:cubicBezTo>
                  <a:lnTo>
                    <a:pt x="682123" y="831574"/>
                  </a:lnTo>
                  <a:cubicBezTo>
                    <a:pt x="682123" y="838709"/>
                    <a:pt x="679289" y="845552"/>
                    <a:pt x="674244" y="850597"/>
                  </a:cubicBezTo>
                  <a:cubicBezTo>
                    <a:pt x="669198" y="855643"/>
                    <a:pt x="662355" y="858477"/>
                    <a:pt x="655220" y="858477"/>
                  </a:cubicBezTo>
                  <a:lnTo>
                    <a:pt x="26903" y="858477"/>
                  </a:lnTo>
                  <a:cubicBezTo>
                    <a:pt x="19768" y="858477"/>
                    <a:pt x="12925" y="855643"/>
                    <a:pt x="7880" y="850597"/>
                  </a:cubicBezTo>
                  <a:cubicBezTo>
                    <a:pt x="2834" y="845552"/>
                    <a:pt x="0" y="838709"/>
                    <a:pt x="0" y="831574"/>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25" name="TextBox 25"/>
            <p:cNvSpPr txBox="1"/>
            <p:nvPr/>
          </p:nvSpPr>
          <p:spPr>
            <a:xfrm>
              <a:off x="0" y="-66675"/>
              <a:ext cx="682123" cy="925152"/>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7951770" y="2477285"/>
            <a:ext cx="2589937" cy="539130"/>
            <a:chOff x="0" y="0"/>
            <a:chExt cx="682123" cy="141993"/>
          </a:xfrm>
        </p:grpSpPr>
        <p:sp>
          <p:nvSpPr>
            <p:cNvPr id="27" name="Freeform 27"/>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28" name="TextBox 28"/>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QUEM?</a:t>
              </a:r>
            </a:p>
          </p:txBody>
        </p:sp>
      </p:grpSp>
      <p:grpSp>
        <p:nvGrpSpPr>
          <p:cNvPr id="29" name="Group 29"/>
          <p:cNvGrpSpPr/>
          <p:nvPr/>
        </p:nvGrpSpPr>
        <p:grpSpPr>
          <a:xfrm>
            <a:off x="10684218" y="2477285"/>
            <a:ext cx="2589937" cy="539130"/>
            <a:chOff x="0" y="0"/>
            <a:chExt cx="682123" cy="141993"/>
          </a:xfrm>
        </p:grpSpPr>
        <p:sp>
          <p:nvSpPr>
            <p:cNvPr id="30" name="Freeform 30"/>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31" name="TextBox 31"/>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COMO?</a:t>
              </a:r>
            </a:p>
          </p:txBody>
        </p:sp>
      </p:grpSp>
      <p:grpSp>
        <p:nvGrpSpPr>
          <p:cNvPr id="32" name="Group 32"/>
          <p:cNvGrpSpPr/>
          <p:nvPr/>
        </p:nvGrpSpPr>
        <p:grpSpPr>
          <a:xfrm>
            <a:off x="7951770" y="3158926"/>
            <a:ext cx="2589937" cy="2118356"/>
            <a:chOff x="0" y="0"/>
            <a:chExt cx="682123" cy="557921"/>
          </a:xfrm>
        </p:grpSpPr>
        <p:sp>
          <p:nvSpPr>
            <p:cNvPr id="33" name="Freeform 33"/>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34" name="TextBox 34"/>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0684218" y="3158926"/>
            <a:ext cx="2589937" cy="2118356"/>
            <a:chOff x="0" y="0"/>
            <a:chExt cx="682123" cy="557921"/>
          </a:xfrm>
        </p:grpSpPr>
        <p:sp>
          <p:nvSpPr>
            <p:cNvPr id="36" name="Freeform 36"/>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37" name="TextBox 37"/>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3417030" y="2477285"/>
            <a:ext cx="2589937" cy="539130"/>
            <a:chOff x="0" y="0"/>
            <a:chExt cx="682123" cy="141993"/>
          </a:xfrm>
        </p:grpSpPr>
        <p:sp>
          <p:nvSpPr>
            <p:cNvPr id="39" name="Freeform 39"/>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40" name="TextBox 40"/>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QUANDO? QUANTO?</a:t>
              </a:r>
            </a:p>
          </p:txBody>
        </p:sp>
      </p:grpSp>
      <p:grpSp>
        <p:nvGrpSpPr>
          <p:cNvPr id="41" name="Group 41"/>
          <p:cNvGrpSpPr/>
          <p:nvPr/>
        </p:nvGrpSpPr>
        <p:grpSpPr>
          <a:xfrm>
            <a:off x="13417030" y="3158926"/>
            <a:ext cx="2589937" cy="2118356"/>
            <a:chOff x="0" y="0"/>
            <a:chExt cx="682123" cy="557921"/>
          </a:xfrm>
        </p:grpSpPr>
        <p:sp>
          <p:nvSpPr>
            <p:cNvPr id="42" name="Freeform 42"/>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43" name="TextBox 43"/>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44" name="Group 44"/>
          <p:cNvGrpSpPr/>
          <p:nvPr/>
        </p:nvGrpSpPr>
        <p:grpSpPr>
          <a:xfrm>
            <a:off x="7951770" y="5420853"/>
            <a:ext cx="2589937" cy="2831818"/>
            <a:chOff x="0" y="0"/>
            <a:chExt cx="682123" cy="745829"/>
          </a:xfrm>
        </p:grpSpPr>
        <p:sp>
          <p:nvSpPr>
            <p:cNvPr id="45" name="Freeform 45"/>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46" name="TextBox 46"/>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grpSp>
        <p:nvGrpSpPr>
          <p:cNvPr id="47" name="Group 47"/>
          <p:cNvGrpSpPr/>
          <p:nvPr/>
        </p:nvGrpSpPr>
        <p:grpSpPr>
          <a:xfrm>
            <a:off x="7951770" y="8395546"/>
            <a:ext cx="5322385" cy="1486890"/>
            <a:chOff x="0" y="0"/>
            <a:chExt cx="1401780" cy="391609"/>
          </a:xfrm>
        </p:grpSpPr>
        <p:sp>
          <p:nvSpPr>
            <p:cNvPr id="48" name="Freeform 48"/>
            <p:cNvSpPr/>
            <p:nvPr/>
          </p:nvSpPr>
          <p:spPr>
            <a:xfrm>
              <a:off x="0" y="0"/>
              <a:ext cx="1401780" cy="391609"/>
            </a:xfrm>
            <a:custGeom>
              <a:avLst/>
              <a:gdLst/>
              <a:ahLst/>
              <a:cxnLst/>
              <a:rect l="l" t="t" r="r" b="b"/>
              <a:pathLst>
                <a:path w="1401780" h="391609">
                  <a:moveTo>
                    <a:pt x="13091" y="0"/>
                  </a:moveTo>
                  <a:lnTo>
                    <a:pt x="1388689" y="0"/>
                  </a:lnTo>
                  <a:cubicBezTo>
                    <a:pt x="1392161" y="0"/>
                    <a:pt x="1395491" y="1379"/>
                    <a:pt x="1397946" y="3834"/>
                  </a:cubicBezTo>
                  <a:cubicBezTo>
                    <a:pt x="1400401" y="6289"/>
                    <a:pt x="1401780" y="9619"/>
                    <a:pt x="1401780" y="13091"/>
                  </a:cubicBezTo>
                  <a:lnTo>
                    <a:pt x="1401780" y="378518"/>
                  </a:lnTo>
                  <a:cubicBezTo>
                    <a:pt x="1401780" y="385748"/>
                    <a:pt x="1395919" y="391609"/>
                    <a:pt x="1388689" y="391609"/>
                  </a:cubicBezTo>
                  <a:lnTo>
                    <a:pt x="13091" y="391609"/>
                  </a:lnTo>
                  <a:cubicBezTo>
                    <a:pt x="9619" y="391609"/>
                    <a:pt x="6289" y="390230"/>
                    <a:pt x="3834" y="387775"/>
                  </a:cubicBezTo>
                  <a:cubicBezTo>
                    <a:pt x="1379" y="385319"/>
                    <a:pt x="0" y="381990"/>
                    <a:pt x="0" y="378518"/>
                  </a:cubicBezTo>
                  <a:lnTo>
                    <a:pt x="0" y="13091"/>
                  </a:lnTo>
                  <a:cubicBezTo>
                    <a:pt x="0" y="9619"/>
                    <a:pt x="1379" y="6289"/>
                    <a:pt x="3834" y="3834"/>
                  </a:cubicBezTo>
                  <a:cubicBezTo>
                    <a:pt x="6289" y="1379"/>
                    <a:pt x="9619" y="0"/>
                    <a:pt x="13091" y="0"/>
                  </a:cubicBezTo>
                  <a:close/>
                </a:path>
              </a:pathLst>
            </a:custGeom>
            <a:solidFill>
              <a:srgbClr val="FFFFFF"/>
            </a:solidFill>
          </p:spPr>
          <p:txBody>
            <a:bodyPr/>
            <a:lstStyle/>
            <a:p>
              <a:endParaRPr lang="pt-BR"/>
            </a:p>
          </p:txBody>
        </p:sp>
        <p:sp>
          <p:nvSpPr>
            <p:cNvPr id="49" name="TextBox 49"/>
            <p:cNvSpPr txBox="1"/>
            <p:nvPr/>
          </p:nvSpPr>
          <p:spPr>
            <a:xfrm>
              <a:off x="0" y="-66675"/>
              <a:ext cx="1401780" cy="458284"/>
            </a:xfrm>
            <a:prstGeom prst="rect">
              <a:avLst/>
            </a:prstGeom>
          </p:spPr>
          <p:txBody>
            <a:bodyPr lIns="50800" tIns="50800" rIns="50800" bIns="50800" rtlCol="0" anchor="ctr"/>
            <a:lstStyle/>
            <a:p>
              <a:pPr algn="ctr">
                <a:lnSpc>
                  <a:spcPts val="3359"/>
                </a:lnSpc>
              </a:pPr>
              <a:endParaRPr/>
            </a:p>
          </p:txBody>
        </p:sp>
      </p:grpSp>
      <p:grpSp>
        <p:nvGrpSpPr>
          <p:cNvPr id="50" name="Group 50"/>
          <p:cNvGrpSpPr/>
          <p:nvPr/>
        </p:nvGrpSpPr>
        <p:grpSpPr>
          <a:xfrm>
            <a:off x="13417394" y="8395546"/>
            <a:ext cx="2589937" cy="1486890"/>
            <a:chOff x="0" y="0"/>
            <a:chExt cx="682123" cy="391609"/>
          </a:xfrm>
        </p:grpSpPr>
        <p:sp>
          <p:nvSpPr>
            <p:cNvPr id="51" name="Freeform 51"/>
            <p:cNvSpPr/>
            <p:nvPr/>
          </p:nvSpPr>
          <p:spPr>
            <a:xfrm>
              <a:off x="0" y="0"/>
              <a:ext cx="682123" cy="391609"/>
            </a:xfrm>
            <a:custGeom>
              <a:avLst/>
              <a:gdLst/>
              <a:ahLst/>
              <a:cxnLst/>
              <a:rect l="l" t="t" r="r" b="b"/>
              <a:pathLst>
                <a:path w="682123" h="391609">
                  <a:moveTo>
                    <a:pt x="26903" y="0"/>
                  </a:moveTo>
                  <a:lnTo>
                    <a:pt x="655220" y="0"/>
                  </a:lnTo>
                  <a:cubicBezTo>
                    <a:pt x="662355" y="0"/>
                    <a:pt x="669198" y="2834"/>
                    <a:pt x="674244" y="7880"/>
                  </a:cubicBezTo>
                  <a:cubicBezTo>
                    <a:pt x="679289" y="12925"/>
                    <a:pt x="682123" y="19768"/>
                    <a:pt x="682123" y="26903"/>
                  </a:cubicBezTo>
                  <a:lnTo>
                    <a:pt x="682123" y="364706"/>
                  </a:lnTo>
                  <a:cubicBezTo>
                    <a:pt x="682123" y="379564"/>
                    <a:pt x="670078" y="391609"/>
                    <a:pt x="655220" y="391609"/>
                  </a:cubicBezTo>
                  <a:lnTo>
                    <a:pt x="26903" y="391609"/>
                  </a:lnTo>
                  <a:cubicBezTo>
                    <a:pt x="19768" y="391609"/>
                    <a:pt x="12925" y="388775"/>
                    <a:pt x="7880" y="383729"/>
                  </a:cubicBezTo>
                  <a:cubicBezTo>
                    <a:pt x="2834" y="378684"/>
                    <a:pt x="0" y="371841"/>
                    <a:pt x="0" y="36470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2" name="TextBox 52"/>
            <p:cNvSpPr txBox="1"/>
            <p:nvPr/>
          </p:nvSpPr>
          <p:spPr>
            <a:xfrm>
              <a:off x="0" y="-66675"/>
              <a:ext cx="682123" cy="458284"/>
            </a:xfrm>
            <a:prstGeom prst="rect">
              <a:avLst/>
            </a:prstGeom>
          </p:spPr>
          <p:txBody>
            <a:bodyPr lIns="50800" tIns="50800" rIns="50800" bIns="50800" rtlCol="0" anchor="ctr"/>
            <a:lstStyle/>
            <a:p>
              <a:pPr algn="ctr">
                <a:lnSpc>
                  <a:spcPts val="3359"/>
                </a:lnSpc>
              </a:pPr>
              <a:endParaRPr/>
            </a:p>
          </p:txBody>
        </p:sp>
      </p:grpSp>
      <p:grpSp>
        <p:nvGrpSpPr>
          <p:cNvPr id="53" name="Group 53"/>
          <p:cNvGrpSpPr/>
          <p:nvPr/>
        </p:nvGrpSpPr>
        <p:grpSpPr>
          <a:xfrm>
            <a:off x="10684218" y="5420853"/>
            <a:ext cx="2589937" cy="2831818"/>
            <a:chOff x="0" y="0"/>
            <a:chExt cx="682123" cy="745829"/>
          </a:xfrm>
        </p:grpSpPr>
        <p:sp>
          <p:nvSpPr>
            <p:cNvPr id="54" name="Freeform 54"/>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5" name="TextBox 55"/>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grpSp>
        <p:nvGrpSpPr>
          <p:cNvPr id="56" name="Group 56"/>
          <p:cNvGrpSpPr/>
          <p:nvPr/>
        </p:nvGrpSpPr>
        <p:grpSpPr>
          <a:xfrm>
            <a:off x="13417030" y="5420853"/>
            <a:ext cx="2589937" cy="2831818"/>
            <a:chOff x="0" y="0"/>
            <a:chExt cx="682123" cy="745829"/>
          </a:xfrm>
        </p:grpSpPr>
        <p:sp>
          <p:nvSpPr>
            <p:cNvPr id="57" name="Freeform 57"/>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8" name="TextBox 58"/>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sp>
        <p:nvSpPr>
          <p:cNvPr id="59" name="AutoShape 59"/>
          <p:cNvSpPr/>
          <p:nvPr/>
        </p:nvSpPr>
        <p:spPr>
          <a:xfrm>
            <a:off x="2275422"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0" name="AutoShape 60"/>
          <p:cNvSpPr/>
          <p:nvPr/>
        </p:nvSpPr>
        <p:spPr>
          <a:xfrm>
            <a:off x="7951770"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1" name="AutoShape 61"/>
          <p:cNvSpPr/>
          <p:nvPr/>
        </p:nvSpPr>
        <p:spPr>
          <a:xfrm>
            <a:off x="2275422" y="7230601"/>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2" name="AutoShape 62"/>
          <p:cNvSpPr/>
          <p:nvPr/>
        </p:nvSpPr>
        <p:spPr>
          <a:xfrm>
            <a:off x="2275422" y="566993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3" name="AutoShape 63"/>
          <p:cNvSpPr/>
          <p:nvPr/>
        </p:nvSpPr>
        <p:spPr>
          <a:xfrm>
            <a:off x="5007869" y="566993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4" name="AutoShape 64"/>
          <p:cNvSpPr/>
          <p:nvPr/>
        </p:nvSpPr>
        <p:spPr>
          <a:xfrm>
            <a:off x="7951770"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5" name="AutoShape 65"/>
          <p:cNvSpPr/>
          <p:nvPr/>
        </p:nvSpPr>
        <p:spPr>
          <a:xfrm>
            <a:off x="7951770" y="9007272"/>
            <a:ext cx="5322749" cy="0"/>
          </a:xfrm>
          <a:prstGeom prst="line">
            <a:avLst/>
          </a:prstGeom>
          <a:ln w="9525" cap="flat">
            <a:solidFill>
              <a:srgbClr val="D9D9D9"/>
            </a:solidFill>
            <a:prstDash val="solid"/>
            <a:headEnd type="none" w="sm" len="sm"/>
            <a:tailEnd type="none" w="sm" len="sm"/>
          </a:ln>
        </p:spPr>
        <p:txBody>
          <a:bodyPr/>
          <a:lstStyle/>
          <a:p>
            <a:endParaRPr lang="pt-BR"/>
          </a:p>
        </p:txBody>
      </p:sp>
      <p:sp>
        <p:nvSpPr>
          <p:cNvPr id="66" name="AutoShape 66"/>
          <p:cNvSpPr/>
          <p:nvPr/>
        </p:nvSpPr>
        <p:spPr>
          <a:xfrm>
            <a:off x="10684582"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7" name="AutoShape 67"/>
          <p:cNvSpPr/>
          <p:nvPr/>
        </p:nvSpPr>
        <p:spPr>
          <a:xfrm>
            <a:off x="13417030"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8" name="AutoShape 68"/>
          <p:cNvSpPr/>
          <p:nvPr/>
        </p:nvSpPr>
        <p:spPr>
          <a:xfrm>
            <a:off x="13417030" y="900727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9" name="AutoShape 69"/>
          <p:cNvSpPr/>
          <p:nvPr/>
        </p:nvSpPr>
        <p:spPr>
          <a:xfrm>
            <a:off x="10684582" y="3764715"/>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0" name="AutoShape 70"/>
          <p:cNvSpPr/>
          <p:nvPr/>
        </p:nvSpPr>
        <p:spPr>
          <a:xfrm>
            <a:off x="13417030" y="3764715"/>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1" name="AutoShape 71"/>
          <p:cNvSpPr/>
          <p:nvPr/>
        </p:nvSpPr>
        <p:spPr>
          <a:xfrm>
            <a:off x="5007869"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2" name="Freeform 72"/>
          <p:cNvSpPr/>
          <p:nvPr/>
        </p:nvSpPr>
        <p:spPr>
          <a:xfrm>
            <a:off x="2479828" y="3323415"/>
            <a:ext cx="331763" cy="331763"/>
          </a:xfrm>
          <a:custGeom>
            <a:avLst/>
            <a:gdLst/>
            <a:ahLst/>
            <a:cxnLst/>
            <a:rect l="l" t="t" r="r" b="b"/>
            <a:pathLst>
              <a:path w="331763" h="331763">
                <a:moveTo>
                  <a:pt x="0" y="0"/>
                </a:moveTo>
                <a:lnTo>
                  <a:pt x="331762" y="0"/>
                </a:lnTo>
                <a:lnTo>
                  <a:pt x="331762" y="331762"/>
                </a:lnTo>
                <a:lnTo>
                  <a:pt x="0" y="331762"/>
                </a:lnTo>
                <a:lnTo>
                  <a:pt x="0" y="0"/>
                </a:lnTo>
                <a:close/>
              </a:path>
            </a:pathLst>
          </a:custGeom>
          <a:blipFill>
            <a:blip r:embed="rId4"/>
            <a:stretch>
              <a:fillRect/>
            </a:stretch>
          </a:blipFill>
        </p:spPr>
        <p:txBody>
          <a:bodyPr/>
          <a:lstStyle/>
          <a:p>
            <a:endParaRPr lang="pt-BR"/>
          </a:p>
        </p:txBody>
      </p:sp>
      <p:sp>
        <p:nvSpPr>
          <p:cNvPr id="73" name="Freeform 73"/>
          <p:cNvSpPr/>
          <p:nvPr/>
        </p:nvSpPr>
        <p:spPr>
          <a:xfrm>
            <a:off x="5199313" y="3266557"/>
            <a:ext cx="392349" cy="392349"/>
          </a:xfrm>
          <a:custGeom>
            <a:avLst/>
            <a:gdLst/>
            <a:ahLst/>
            <a:cxnLst/>
            <a:rect l="l" t="t" r="r" b="b"/>
            <a:pathLst>
              <a:path w="392349" h="392349">
                <a:moveTo>
                  <a:pt x="0" y="0"/>
                </a:moveTo>
                <a:lnTo>
                  <a:pt x="392350" y="0"/>
                </a:lnTo>
                <a:lnTo>
                  <a:pt x="392350" y="392350"/>
                </a:lnTo>
                <a:lnTo>
                  <a:pt x="0" y="392350"/>
                </a:lnTo>
                <a:lnTo>
                  <a:pt x="0" y="0"/>
                </a:lnTo>
                <a:close/>
              </a:path>
            </a:pathLst>
          </a:custGeom>
          <a:blipFill>
            <a:blip r:embed="rId5"/>
            <a:stretch>
              <a:fillRect/>
            </a:stretch>
          </a:blipFill>
        </p:spPr>
        <p:txBody>
          <a:bodyPr/>
          <a:lstStyle/>
          <a:p>
            <a:endParaRPr lang="pt-BR"/>
          </a:p>
        </p:txBody>
      </p:sp>
      <p:sp>
        <p:nvSpPr>
          <p:cNvPr id="74" name="Freeform 74"/>
          <p:cNvSpPr/>
          <p:nvPr/>
        </p:nvSpPr>
        <p:spPr>
          <a:xfrm>
            <a:off x="5199313" y="5194454"/>
            <a:ext cx="344724" cy="344724"/>
          </a:xfrm>
          <a:custGeom>
            <a:avLst/>
            <a:gdLst/>
            <a:ahLst/>
            <a:cxnLst/>
            <a:rect l="l" t="t" r="r" b="b"/>
            <a:pathLst>
              <a:path w="344724" h="344724">
                <a:moveTo>
                  <a:pt x="0" y="0"/>
                </a:moveTo>
                <a:lnTo>
                  <a:pt x="344725" y="0"/>
                </a:lnTo>
                <a:lnTo>
                  <a:pt x="344725" y="344725"/>
                </a:lnTo>
                <a:lnTo>
                  <a:pt x="0" y="344725"/>
                </a:lnTo>
                <a:lnTo>
                  <a:pt x="0" y="0"/>
                </a:lnTo>
                <a:close/>
              </a:path>
            </a:pathLst>
          </a:custGeom>
          <a:blipFill>
            <a:blip r:embed="rId6"/>
            <a:stretch>
              <a:fillRect/>
            </a:stretch>
          </a:blipFill>
        </p:spPr>
        <p:txBody>
          <a:bodyPr/>
          <a:lstStyle/>
          <a:p>
            <a:endParaRPr lang="pt-BR"/>
          </a:p>
        </p:txBody>
      </p:sp>
      <p:sp>
        <p:nvSpPr>
          <p:cNvPr id="75" name="Freeform 75"/>
          <p:cNvSpPr/>
          <p:nvPr/>
        </p:nvSpPr>
        <p:spPr>
          <a:xfrm>
            <a:off x="2427896" y="6727681"/>
            <a:ext cx="379948" cy="379948"/>
          </a:xfrm>
          <a:custGeom>
            <a:avLst/>
            <a:gdLst/>
            <a:ahLst/>
            <a:cxnLst/>
            <a:rect l="l" t="t" r="r" b="b"/>
            <a:pathLst>
              <a:path w="379948" h="379948">
                <a:moveTo>
                  <a:pt x="0" y="0"/>
                </a:moveTo>
                <a:lnTo>
                  <a:pt x="379948" y="0"/>
                </a:lnTo>
                <a:lnTo>
                  <a:pt x="379948" y="379948"/>
                </a:lnTo>
                <a:lnTo>
                  <a:pt x="0" y="379948"/>
                </a:lnTo>
                <a:lnTo>
                  <a:pt x="0" y="0"/>
                </a:lnTo>
                <a:close/>
              </a:path>
            </a:pathLst>
          </a:custGeom>
          <a:blipFill>
            <a:blip r:embed="rId7"/>
            <a:stretch>
              <a:fillRect/>
            </a:stretch>
          </a:blipFill>
        </p:spPr>
        <p:txBody>
          <a:bodyPr/>
          <a:lstStyle/>
          <a:p>
            <a:endParaRPr lang="pt-BR"/>
          </a:p>
        </p:txBody>
      </p:sp>
      <p:sp>
        <p:nvSpPr>
          <p:cNvPr id="76" name="Freeform 76"/>
          <p:cNvSpPr/>
          <p:nvPr/>
        </p:nvSpPr>
        <p:spPr>
          <a:xfrm>
            <a:off x="2479828" y="5174970"/>
            <a:ext cx="383694" cy="383694"/>
          </a:xfrm>
          <a:custGeom>
            <a:avLst/>
            <a:gdLst/>
            <a:ahLst/>
            <a:cxnLst/>
            <a:rect l="l" t="t" r="r" b="b"/>
            <a:pathLst>
              <a:path w="383694" h="383694">
                <a:moveTo>
                  <a:pt x="0" y="0"/>
                </a:moveTo>
                <a:lnTo>
                  <a:pt x="383693" y="0"/>
                </a:lnTo>
                <a:lnTo>
                  <a:pt x="383693" y="383693"/>
                </a:lnTo>
                <a:lnTo>
                  <a:pt x="0" y="383693"/>
                </a:lnTo>
                <a:lnTo>
                  <a:pt x="0" y="0"/>
                </a:lnTo>
                <a:close/>
              </a:path>
            </a:pathLst>
          </a:custGeom>
          <a:blipFill>
            <a:blip r:embed="rId8"/>
            <a:stretch>
              <a:fillRect/>
            </a:stretch>
          </a:blipFill>
        </p:spPr>
        <p:txBody>
          <a:bodyPr/>
          <a:lstStyle/>
          <a:p>
            <a:endParaRPr lang="pt-BR"/>
          </a:p>
        </p:txBody>
      </p:sp>
      <p:sp>
        <p:nvSpPr>
          <p:cNvPr id="77" name="Freeform 77"/>
          <p:cNvSpPr/>
          <p:nvPr/>
        </p:nvSpPr>
        <p:spPr>
          <a:xfrm>
            <a:off x="8057784" y="3276082"/>
            <a:ext cx="331763" cy="331763"/>
          </a:xfrm>
          <a:custGeom>
            <a:avLst/>
            <a:gdLst/>
            <a:ahLst/>
            <a:cxnLst/>
            <a:rect l="l" t="t" r="r" b="b"/>
            <a:pathLst>
              <a:path w="331763" h="331763">
                <a:moveTo>
                  <a:pt x="0" y="0"/>
                </a:moveTo>
                <a:lnTo>
                  <a:pt x="331762" y="0"/>
                </a:lnTo>
                <a:lnTo>
                  <a:pt x="331762" y="331763"/>
                </a:lnTo>
                <a:lnTo>
                  <a:pt x="0" y="331763"/>
                </a:lnTo>
                <a:lnTo>
                  <a:pt x="0" y="0"/>
                </a:lnTo>
                <a:close/>
              </a:path>
            </a:pathLst>
          </a:custGeom>
          <a:blipFill>
            <a:blip r:embed="rId9"/>
            <a:stretch>
              <a:fillRect/>
            </a:stretch>
          </a:blipFill>
        </p:spPr>
        <p:txBody>
          <a:bodyPr/>
          <a:lstStyle/>
          <a:p>
            <a:endParaRPr lang="pt-BR"/>
          </a:p>
        </p:txBody>
      </p:sp>
      <p:sp>
        <p:nvSpPr>
          <p:cNvPr id="78" name="Freeform 78"/>
          <p:cNvSpPr/>
          <p:nvPr/>
        </p:nvSpPr>
        <p:spPr>
          <a:xfrm>
            <a:off x="8105114" y="5524932"/>
            <a:ext cx="439974" cy="439974"/>
          </a:xfrm>
          <a:custGeom>
            <a:avLst/>
            <a:gdLst/>
            <a:ahLst/>
            <a:cxnLst/>
            <a:rect l="l" t="t" r="r" b="b"/>
            <a:pathLst>
              <a:path w="439974" h="439974">
                <a:moveTo>
                  <a:pt x="0" y="0"/>
                </a:moveTo>
                <a:lnTo>
                  <a:pt x="439974" y="0"/>
                </a:lnTo>
                <a:lnTo>
                  <a:pt x="439974" y="439974"/>
                </a:lnTo>
                <a:lnTo>
                  <a:pt x="0" y="439974"/>
                </a:lnTo>
                <a:lnTo>
                  <a:pt x="0" y="0"/>
                </a:lnTo>
                <a:close/>
              </a:path>
            </a:pathLst>
          </a:custGeom>
          <a:blipFill>
            <a:blip r:embed="rId10"/>
            <a:stretch>
              <a:fillRect/>
            </a:stretch>
          </a:blipFill>
        </p:spPr>
        <p:txBody>
          <a:bodyPr/>
          <a:lstStyle/>
          <a:p>
            <a:endParaRPr lang="pt-BR"/>
          </a:p>
        </p:txBody>
      </p:sp>
      <p:sp>
        <p:nvSpPr>
          <p:cNvPr id="79" name="Freeform 79"/>
          <p:cNvSpPr/>
          <p:nvPr/>
        </p:nvSpPr>
        <p:spPr>
          <a:xfrm>
            <a:off x="13621817" y="3277358"/>
            <a:ext cx="393972" cy="393972"/>
          </a:xfrm>
          <a:custGeom>
            <a:avLst/>
            <a:gdLst/>
            <a:ahLst/>
            <a:cxnLst/>
            <a:rect l="l" t="t" r="r" b="b"/>
            <a:pathLst>
              <a:path w="393972" h="393972">
                <a:moveTo>
                  <a:pt x="0" y="0"/>
                </a:moveTo>
                <a:lnTo>
                  <a:pt x="393972" y="0"/>
                </a:lnTo>
                <a:lnTo>
                  <a:pt x="393972" y="393971"/>
                </a:lnTo>
                <a:lnTo>
                  <a:pt x="0" y="393971"/>
                </a:lnTo>
                <a:lnTo>
                  <a:pt x="0" y="0"/>
                </a:lnTo>
                <a:close/>
              </a:path>
            </a:pathLst>
          </a:custGeom>
          <a:blipFill>
            <a:blip r:embed="rId11"/>
            <a:stretch>
              <a:fillRect/>
            </a:stretch>
          </a:blipFill>
        </p:spPr>
        <p:txBody>
          <a:bodyPr/>
          <a:lstStyle/>
          <a:p>
            <a:endParaRPr lang="pt-BR"/>
          </a:p>
        </p:txBody>
      </p:sp>
      <p:sp>
        <p:nvSpPr>
          <p:cNvPr id="80" name="Freeform 80"/>
          <p:cNvSpPr/>
          <p:nvPr/>
        </p:nvSpPr>
        <p:spPr>
          <a:xfrm>
            <a:off x="10880777" y="3251484"/>
            <a:ext cx="380960" cy="380960"/>
          </a:xfrm>
          <a:custGeom>
            <a:avLst/>
            <a:gdLst/>
            <a:ahLst/>
            <a:cxnLst/>
            <a:rect l="l" t="t" r="r" b="b"/>
            <a:pathLst>
              <a:path w="380960" h="380960">
                <a:moveTo>
                  <a:pt x="0" y="0"/>
                </a:moveTo>
                <a:lnTo>
                  <a:pt x="380959" y="0"/>
                </a:lnTo>
                <a:lnTo>
                  <a:pt x="380959" y="380959"/>
                </a:lnTo>
                <a:lnTo>
                  <a:pt x="0" y="380959"/>
                </a:lnTo>
                <a:lnTo>
                  <a:pt x="0" y="0"/>
                </a:lnTo>
                <a:close/>
              </a:path>
            </a:pathLst>
          </a:custGeom>
          <a:blipFill>
            <a:blip r:embed="rId12"/>
            <a:stretch>
              <a:fillRect/>
            </a:stretch>
          </a:blipFill>
        </p:spPr>
        <p:txBody>
          <a:bodyPr/>
          <a:lstStyle/>
          <a:p>
            <a:endParaRPr lang="pt-BR"/>
          </a:p>
        </p:txBody>
      </p:sp>
      <p:sp>
        <p:nvSpPr>
          <p:cNvPr id="81" name="Freeform 81"/>
          <p:cNvSpPr/>
          <p:nvPr/>
        </p:nvSpPr>
        <p:spPr>
          <a:xfrm>
            <a:off x="10871646" y="5533721"/>
            <a:ext cx="390090" cy="390090"/>
          </a:xfrm>
          <a:custGeom>
            <a:avLst/>
            <a:gdLst/>
            <a:ahLst/>
            <a:cxnLst/>
            <a:rect l="l" t="t" r="r" b="b"/>
            <a:pathLst>
              <a:path w="390090" h="390090">
                <a:moveTo>
                  <a:pt x="0" y="0"/>
                </a:moveTo>
                <a:lnTo>
                  <a:pt x="390090" y="0"/>
                </a:lnTo>
                <a:lnTo>
                  <a:pt x="390090" y="390091"/>
                </a:lnTo>
                <a:lnTo>
                  <a:pt x="0" y="390091"/>
                </a:lnTo>
                <a:lnTo>
                  <a:pt x="0" y="0"/>
                </a:lnTo>
                <a:close/>
              </a:path>
            </a:pathLst>
          </a:custGeom>
          <a:blipFill>
            <a:blip r:embed="rId13"/>
            <a:stretch>
              <a:fillRect/>
            </a:stretch>
          </a:blipFill>
        </p:spPr>
        <p:txBody>
          <a:bodyPr/>
          <a:lstStyle/>
          <a:p>
            <a:endParaRPr lang="pt-BR"/>
          </a:p>
        </p:txBody>
      </p:sp>
      <p:sp>
        <p:nvSpPr>
          <p:cNvPr id="82" name="Freeform 82"/>
          <p:cNvSpPr/>
          <p:nvPr/>
        </p:nvSpPr>
        <p:spPr>
          <a:xfrm>
            <a:off x="13618232" y="8503586"/>
            <a:ext cx="401141" cy="401141"/>
          </a:xfrm>
          <a:custGeom>
            <a:avLst/>
            <a:gdLst/>
            <a:ahLst/>
            <a:cxnLst/>
            <a:rect l="l" t="t" r="r" b="b"/>
            <a:pathLst>
              <a:path w="401141" h="401141">
                <a:moveTo>
                  <a:pt x="0" y="0"/>
                </a:moveTo>
                <a:lnTo>
                  <a:pt x="401141" y="0"/>
                </a:lnTo>
                <a:lnTo>
                  <a:pt x="401141" y="401141"/>
                </a:lnTo>
                <a:lnTo>
                  <a:pt x="0" y="401141"/>
                </a:lnTo>
                <a:lnTo>
                  <a:pt x="0" y="0"/>
                </a:lnTo>
                <a:close/>
              </a:path>
            </a:pathLst>
          </a:custGeom>
          <a:blipFill>
            <a:blip r:embed="rId14"/>
            <a:stretch>
              <a:fillRect/>
            </a:stretch>
          </a:blipFill>
        </p:spPr>
        <p:txBody>
          <a:bodyPr/>
          <a:lstStyle/>
          <a:p>
            <a:endParaRPr lang="pt-BR"/>
          </a:p>
        </p:txBody>
      </p:sp>
      <p:sp>
        <p:nvSpPr>
          <p:cNvPr id="83" name="Freeform 83"/>
          <p:cNvSpPr/>
          <p:nvPr/>
        </p:nvSpPr>
        <p:spPr>
          <a:xfrm>
            <a:off x="13607530" y="5557395"/>
            <a:ext cx="422547" cy="422547"/>
          </a:xfrm>
          <a:custGeom>
            <a:avLst/>
            <a:gdLst/>
            <a:ahLst/>
            <a:cxnLst/>
            <a:rect l="l" t="t" r="r" b="b"/>
            <a:pathLst>
              <a:path w="422547" h="422547">
                <a:moveTo>
                  <a:pt x="0" y="0"/>
                </a:moveTo>
                <a:lnTo>
                  <a:pt x="422546" y="0"/>
                </a:lnTo>
                <a:lnTo>
                  <a:pt x="422546" y="422547"/>
                </a:lnTo>
                <a:lnTo>
                  <a:pt x="0" y="422547"/>
                </a:lnTo>
                <a:lnTo>
                  <a:pt x="0" y="0"/>
                </a:lnTo>
                <a:close/>
              </a:path>
            </a:pathLst>
          </a:custGeom>
          <a:blipFill>
            <a:blip r:embed="rId15"/>
            <a:stretch>
              <a:fillRect/>
            </a:stretch>
          </a:blipFill>
        </p:spPr>
        <p:txBody>
          <a:bodyPr/>
          <a:lstStyle/>
          <a:p>
            <a:endParaRPr lang="pt-BR"/>
          </a:p>
        </p:txBody>
      </p:sp>
      <p:sp>
        <p:nvSpPr>
          <p:cNvPr id="84" name="Freeform 84"/>
          <p:cNvSpPr/>
          <p:nvPr/>
        </p:nvSpPr>
        <p:spPr>
          <a:xfrm>
            <a:off x="8097944" y="8477000"/>
            <a:ext cx="454314" cy="454314"/>
          </a:xfrm>
          <a:custGeom>
            <a:avLst/>
            <a:gdLst/>
            <a:ahLst/>
            <a:cxnLst/>
            <a:rect l="l" t="t" r="r" b="b"/>
            <a:pathLst>
              <a:path w="454314" h="454314">
                <a:moveTo>
                  <a:pt x="0" y="0"/>
                </a:moveTo>
                <a:lnTo>
                  <a:pt x="454314" y="0"/>
                </a:lnTo>
                <a:lnTo>
                  <a:pt x="454314" y="454313"/>
                </a:lnTo>
                <a:lnTo>
                  <a:pt x="0" y="454313"/>
                </a:lnTo>
                <a:lnTo>
                  <a:pt x="0" y="0"/>
                </a:lnTo>
                <a:close/>
              </a:path>
            </a:pathLst>
          </a:custGeom>
          <a:blipFill>
            <a:blip r:embed="rId16"/>
            <a:stretch>
              <a:fillRect/>
            </a:stretch>
          </a:blipFill>
        </p:spPr>
        <p:txBody>
          <a:bodyPr/>
          <a:lstStyle/>
          <a:p>
            <a:endParaRPr lang="pt-BR"/>
          </a:p>
        </p:txBody>
      </p:sp>
      <p:sp>
        <p:nvSpPr>
          <p:cNvPr id="85" name="TextBox 85"/>
          <p:cNvSpPr txBox="1"/>
          <p:nvPr/>
        </p:nvSpPr>
        <p:spPr>
          <a:xfrm>
            <a:off x="2043296" y="67469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86" name="TextBox 86"/>
          <p:cNvSpPr txBox="1"/>
          <p:nvPr/>
        </p:nvSpPr>
        <p:spPr>
          <a:xfrm>
            <a:off x="2043296" y="447675"/>
            <a:ext cx="3550352"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PROJECT MODEL CANVAS</a:t>
            </a:r>
          </a:p>
        </p:txBody>
      </p:sp>
      <p:sp>
        <p:nvSpPr>
          <p:cNvPr id="87" name="TextBox 87"/>
          <p:cNvSpPr txBox="1"/>
          <p:nvPr/>
        </p:nvSpPr>
        <p:spPr>
          <a:xfrm>
            <a:off x="3002090" y="3237982"/>
            <a:ext cx="1341310" cy="424603"/>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JUSTIFICATIVA</a:t>
            </a:r>
          </a:p>
          <a:p>
            <a:pPr algn="l">
              <a:lnSpc>
                <a:spcPts val="1680"/>
              </a:lnSpc>
            </a:pPr>
            <a:r>
              <a:rPr lang="en-US" sz="1200">
                <a:solidFill>
                  <a:srgbClr val="000000"/>
                </a:solidFill>
                <a:latin typeface="Poppins"/>
                <a:ea typeface="Poppins"/>
                <a:cs typeface="Poppins"/>
                <a:sym typeface="Poppins"/>
              </a:rPr>
              <a:t>(Passado)</a:t>
            </a:r>
          </a:p>
        </p:txBody>
      </p:sp>
      <p:sp>
        <p:nvSpPr>
          <p:cNvPr id="88" name="TextBox 88"/>
          <p:cNvSpPr txBox="1"/>
          <p:nvPr/>
        </p:nvSpPr>
        <p:spPr>
          <a:xfrm>
            <a:off x="8436005" y="3237982"/>
            <a:ext cx="2098699" cy="424603"/>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STAKEHOLDERS EXTERNOS</a:t>
            </a:r>
          </a:p>
          <a:p>
            <a:pPr algn="l">
              <a:lnSpc>
                <a:spcPts val="1680"/>
              </a:lnSpc>
            </a:pPr>
            <a:r>
              <a:rPr lang="en-US" sz="1200">
                <a:solidFill>
                  <a:srgbClr val="000000"/>
                </a:solidFill>
                <a:latin typeface="Poppins"/>
                <a:ea typeface="Poppins"/>
                <a:cs typeface="Poppins"/>
                <a:sym typeface="Poppins"/>
              </a:rPr>
              <a:t>(&amp; </a:t>
            </a:r>
            <a:r>
              <a:rPr lang="en-US" sz="1200" err="1">
                <a:solidFill>
                  <a:srgbClr val="000000"/>
                </a:solidFill>
                <a:latin typeface="Poppins"/>
                <a:ea typeface="Poppins"/>
                <a:cs typeface="Poppins"/>
                <a:sym typeface="Poppins"/>
              </a:rPr>
              <a:t>Fatores</a:t>
            </a:r>
            <a:r>
              <a:rPr lang="en-US" sz="1200">
                <a:solidFill>
                  <a:srgbClr val="000000"/>
                </a:solidFill>
                <a:latin typeface="Poppins"/>
                <a:ea typeface="Poppins"/>
                <a:cs typeface="Poppins"/>
                <a:sym typeface="Poppins"/>
              </a:rPr>
              <a:t> </a:t>
            </a:r>
            <a:r>
              <a:rPr lang="en-US" sz="1200" err="1">
                <a:solidFill>
                  <a:srgbClr val="000000"/>
                </a:solidFill>
                <a:latin typeface="Poppins"/>
                <a:ea typeface="Poppins"/>
                <a:cs typeface="Poppins"/>
                <a:sym typeface="Poppins"/>
              </a:rPr>
              <a:t>Externos</a:t>
            </a:r>
            <a:r>
              <a:rPr lang="en-US" sz="1200">
                <a:solidFill>
                  <a:srgbClr val="000000"/>
                </a:solidFill>
                <a:latin typeface="Poppins"/>
                <a:ea typeface="Poppins"/>
                <a:cs typeface="Poppins"/>
                <a:sym typeface="Poppins"/>
              </a:rPr>
              <a:t>)</a:t>
            </a:r>
          </a:p>
        </p:txBody>
      </p:sp>
      <p:sp>
        <p:nvSpPr>
          <p:cNvPr id="89" name="TextBox 89"/>
          <p:cNvSpPr txBox="1"/>
          <p:nvPr/>
        </p:nvSpPr>
        <p:spPr>
          <a:xfrm>
            <a:off x="3002090" y="6699106"/>
            <a:ext cx="882997" cy="41719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BENEFÍCIOS</a:t>
            </a:r>
          </a:p>
          <a:p>
            <a:pPr algn="l">
              <a:lnSpc>
                <a:spcPts val="1680"/>
              </a:lnSpc>
            </a:pPr>
            <a:r>
              <a:rPr lang="en-US" sz="1200">
                <a:solidFill>
                  <a:srgbClr val="000000"/>
                </a:solidFill>
                <a:latin typeface="Poppins"/>
                <a:ea typeface="Poppins"/>
                <a:cs typeface="Poppins"/>
                <a:sym typeface="Poppins"/>
              </a:rPr>
              <a:t>(Passado)</a:t>
            </a:r>
          </a:p>
        </p:txBody>
      </p:sp>
      <p:sp>
        <p:nvSpPr>
          <p:cNvPr id="90" name="TextBox 90"/>
          <p:cNvSpPr txBox="1"/>
          <p:nvPr/>
        </p:nvSpPr>
        <p:spPr>
          <a:xfrm>
            <a:off x="3002090" y="5248707"/>
            <a:ext cx="876002"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OBJ SMART</a:t>
            </a:r>
          </a:p>
        </p:txBody>
      </p:sp>
      <p:sp>
        <p:nvSpPr>
          <p:cNvPr id="91" name="TextBox 91"/>
          <p:cNvSpPr txBox="1"/>
          <p:nvPr/>
        </p:nvSpPr>
        <p:spPr>
          <a:xfrm>
            <a:off x="5734538" y="5248707"/>
            <a:ext cx="11996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REQUISITOS</a:t>
            </a:r>
          </a:p>
        </p:txBody>
      </p:sp>
      <p:sp>
        <p:nvSpPr>
          <p:cNvPr id="92" name="TextBox 92"/>
          <p:cNvSpPr txBox="1"/>
          <p:nvPr/>
        </p:nvSpPr>
        <p:spPr>
          <a:xfrm>
            <a:off x="8678438" y="5610657"/>
            <a:ext cx="8465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EQUIPE</a:t>
            </a:r>
          </a:p>
        </p:txBody>
      </p:sp>
      <p:sp>
        <p:nvSpPr>
          <p:cNvPr id="93" name="TextBox 93"/>
          <p:cNvSpPr txBox="1"/>
          <p:nvPr/>
        </p:nvSpPr>
        <p:spPr>
          <a:xfrm>
            <a:off x="8678438" y="8586046"/>
            <a:ext cx="11513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RESTRIÇÕES</a:t>
            </a:r>
          </a:p>
        </p:txBody>
      </p:sp>
      <p:sp>
        <p:nvSpPr>
          <p:cNvPr id="94" name="TextBox 94"/>
          <p:cNvSpPr txBox="1"/>
          <p:nvPr/>
        </p:nvSpPr>
        <p:spPr>
          <a:xfrm>
            <a:off x="11411250" y="5610657"/>
            <a:ext cx="1611593"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GRUPO DE ENTREGA</a:t>
            </a:r>
          </a:p>
        </p:txBody>
      </p:sp>
      <p:sp>
        <p:nvSpPr>
          <p:cNvPr id="95" name="TextBox 95"/>
          <p:cNvSpPr txBox="1"/>
          <p:nvPr/>
        </p:nvSpPr>
        <p:spPr>
          <a:xfrm>
            <a:off x="14143698" y="5610657"/>
            <a:ext cx="1278582"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LINHA DO TEMPO</a:t>
            </a:r>
          </a:p>
        </p:txBody>
      </p:sp>
      <p:sp>
        <p:nvSpPr>
          <p:cNvPr id="96" name="TextBox 96"/>
          <p:cNvSpPr txBox="1"/>
          <p:nvPr/>
        </p:nvSpPr>
        <p:spPr>
          <a:xfrm>
            <a:off x="14143698" y="8586046"/>
            <a:ext cx="527298"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CUSTO</a:t>
            </a:r>
          </a:p>
        </p:txBody>
      </p:sp>
      <p:sp>
        <p:nvSpPr>
          <p:cNvPr id="97" name="TextBox 97"/>
          <p:cNvSpPr txBox="1"/>
          <p:nvPr/>
        </p:nvSpPr>
        <p:spPr>
          <a:xfrm>
            <a:off x="11411250" y="3343489"/>
            <a:ext cx="1009350"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PREMISSAS</a:t>
            </a:r>
          </a:p>
        </p:txBody>
      </p:sp>
      <p:sp>
        <p:nvSpPr>
          <p:cNvPr id="98" name="TextBox 98"/>
          <p:cNvSpPr txBox="1"/>
          <p:nvPr/>
        </p:nvSpPr>
        <p:spPr>
          <a:xfrm>
            <a:off x="14143698" y="3343489"/>
            <a:ext cx="567779"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RISCOS</a:t>
            </a:r>
          </a:p>
        </p:txBody>
      </p:sp>
      <p:sp>
        <p:nvSpPr>
          <p:cNvPr id="99" name="TextBox 99"/>
          <p:cNvSpPr txBox="1"/>
          <p:nvPr/>
        </p:nvSpPr>
        <p:spPr>
          <a:xfrm>
            <a:off x="5734538" y="3342757"/>
            <a:ext cx="896689"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PRODUTO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119029"/>
          </a:xfrm>
          <a:custGeom>
            <a:avLst/>
            <a:gdLst/>
            <a:ahLst/>
            <a:cxnLst/>
            <a:rect l="l" t="t" r="r" b="b"/>
            <a:pathLst>
              <a:path w="18288000" h="2119029">
                <a:moveTo>
                  <a:pt x="0" y="0"/>
                </a:moveTo>
                <a:lnTo>
                  <a:pt x="18288000" y="0"/>
                </a:lnTo>
                <a:lnTo>
                  <a:pt x="18288000" y="2119029"/>
                </a:lnTo>
                <a:lnTo>
                  <a:pt x="0" y="2119029"/>
                </a:lnTo>
                <a:lnTo>
                  <a:pt x="0" y="0"/>
                </a:lnTo>
                <a:close/>
              </a:path>
            </a:pathLst>
          </a:custGeom>
          <a:blipFill>
            <a:blip r:embed="rId3"/>
            <a:stretch>
              <a:fillRect b="-193432"/>
            </a:stretch>
          </a:blipFill>
        </p:spPr>
        <p:txBody>
          <a:bodyPr/>
          <a:lstStyle/>
          <a:p>
            <a:endParaRPr lang="pt-BR"/>
          </a:p>
        </p:txBody>
      </p:sp>
      <p:sp>
        <p:nvSpPr>
          <p:cNvPr id="4" name="AutoShape 4"/>
          <p:cNvSpPr/>
          <p:nvPr/>
        </p:nvSpPr>
        <p:spPr>
          <a:xfrm flipH="1" flipV="1">
            <a:off x="1265777" y="2736"/>
            <a:ext cx="16565" cy="2384067"/>
          </a:xfrm>
          <a:prstGeom prst="line">
            <a:avLst/>
          </a:prstGeom>
          <a:ln w="38100" cap="flat">
            <a:solidFill>
              <a:srgbClr val="D93831"/>
            </a:solidFill>
            <a:prstDash val="solid"/>
            <a:headEnd type="none" w="sm" len="sm"/>
            <a:tailEnd type="none" w="sm" len="sm"/>
          </a:ln>
        </p:spPr>
        <p:txBody>
          <a:bodyPr/>
          <a:lstStyle/>
          <a:p>
            <a:endParaRPr lang="pt-BR"/>
          </a:p>
        </p:txBody>
      </p:sp>
      <p:graphicFrame>
        <p:nvGraphicFramePr>
          <p:cNvPr id="5" name="Table 5"/>
          <p:cNvGraphicFramePr>
            <a:graphicFrameLocks noGrp="1"/>
          </p:cNvGraphicFramePr>
          <p:nvPr/>
        </p:nvGraphicFramePr>
        <p:xfrm>
          <a:off x="1174679" y="2530431"/>
          <a:ext cx="15938643" cy="7262547"/>
        </p:xfrm>
        <a:graphic>
          <a:graphicData uri="http://schemas.openxmlformats.org/drawingml/2006/table">
            <a:tbl>
              <a:tblPr/>
              <a:tblGrid>
                <a:gridCol w="2949227">
                  <a:extLst>
                    <a:ext uri="{9D8B030D-6E8A-4147-A177-3AD203B41FA5}">
                      <a16:colId xmlns:a16="http://schemas.microsoft.com/office/drawing/2014/main" val="20000"/>
                    </a:ext>
                  </a:extLst>
                </a:gridCol>
                <a:gridCol w="3247354">
                  <a:extLst>
                    <a:ext uri="{9D8B030D-6E8A-4147-A177-3AD203B41FA5}">
                      <a16:colId xmlns:a16="http://schemas.microsoft.com/office/drawing/2014/main" val="20001"/>
                    </a:ext>
                  </a:extLst>
                </a:gridCol>
                <a:gridCol w="3247354">
                  <a:extLst>
                    <a:ext uri="{9D8B030D-6E8A-4147-A177-3AD203B41FA5}">
                      <a16:colId xmlns:a16="http://schemas.microsoft.com/office/drawing/2014/main" val="20002"/>
                    </a:ext>
                  </a:extLst>
                </a:gridCol>
                <a:gridCol w="3247354">
                  <a:extLst>
                    <a:ext uri="{9D8B030D-6E8A-4147-A177-3AD203B41FA5}">
                      <a16:colId xmlns:a16="http://schemas.microsoft.com/office/drawing/2014/main" val="20003"/>
                    </a:ext>
                  </a:extLst>
                </a:gridCol>
                <a:gridCol w="3247354">
                  <a:extLst>
                    <a:ext uri="{9D8B030D-6E8A-4147-A177-3AD203B41FA5}">
                      <a16:colId xmlns:a16="http://schemas.microsoft.com/office/drawing/2014/main" val="20004"/>
                    </a:ext>
                  </a:extLst>
                </a:gridCol>
              </a:tblGrid>
              <a:tr h="738794">
                <a:tc>
                  <a:txBody>
                    <a:bodyPr/>
                    <a:lstStyle/>
                    <a:p>
                      <a:pPr algn="l">
                        <a:lnSpc>
                          <a:spcPts val="2239"/>
                        </a:lnSpc>
                        <a:defRPr/>
                      </a:pPr>
                      <a:r>
                        <a:rPr lang="en-US" sz="1599" b="1">
                          <a:solidFill>
                            <a:srgbClr val="000000"/>
                          </a:solidFill>
                          <a:latin typeface="Poppins Bold"/>
                          <a:ea typeface="Poppins Bold"/>
                          <a:cs typeface="Poppins Bold"/>
                          <a:sym typeface="Poppins Bold"/>
                        </a:rPr>
                        <a:t>Parcerias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Atividades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Proposta de valor</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Relacionamento</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Segmento de CLientes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918011">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8167">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Recursos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Canais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57287">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8167">
                <a:tc gridSpan="3">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gridSpan="2">
                  <a:txBody>
                    <a:bodyPr/>
                    <a:lstStyle/>
                    <a:p>
                      <a:pPr algn="l">
                        <a:lnSpc>
                          <a:spcPts val="2239"/>
                        </a:lnSpc>
                        <a:defRPr/>
                      </a:pPr>
                      <a:r>
                        <a:rPr lang="en-US" sz="1599" b="1">
                          <a:solidFill>
                            <a:srgbClr val="000000"/>
                          </a:solidFill>
                          <a:latin typeface="Poppins Bold"/>
                          <a:ea typeface="Poppins Bold"/>
                          <a:cs typeface="Poppins Bold"/>
                          <a:sym typeface="Poppins Bold"/>
                        </a:rPr>
                        <a:t>Fontes de Receita</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Fontes de Receita</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512121">
                <a:tc grid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gridSpan="2">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Freeform 6"/>
          <p:cNvSpPr/>
          <p:nvPr/>
        </p:nvSpPr>
        <p:spPr>
          <a:xfrm>
            <a:off x="3575724" y="2720549"/>
            <a:ext cx="307787" cy="307787"/>
          </a:xfrm>
          <a:custGeom>
            <a:avLst/>
            <a:gdLst/>
            <a:ahLst/>
            <a:cxnLst/>
            <a:rect l="l" t="t" r="r" b="b"/>
            <a:pathLst>
              <a:path w="307787" h="307787">
                <a:moveTo>
                  <a:pt x="0" y="0"/>
                </a:moveTo>
                <a:lnTo>
                  <a:pt x="307787" y="0"/>
                </a:lnTo>
                <a:lnTo>
                  <a:pt x="307787" y="307786"/>
                </a:lnTo>
                <a:lnTo>
                  <a:pt x="0" y="307786"/>
                </a:lnTo>
                <a:lnTo>
                  <a:pt x="0" y="0"/>
                </a:lnTo>
                <a:close/>
              </a:path>
            </a:pathLst>
          </a:custGeom>
          <a:blipFill>
            <a:blip r:embed="rId4"/>
            <a:stretch>
              <a:fillRect/>
            </a:stretch>
          </a:blipFill>
        </p:spPr>
        <p:txBody>
          <a:bodyPr/>
          <a:lstStyle/>
          <a:p>
            <a:endParaRPr lang="pt-BR"/>
          </a:p>
        </p:txBody>
      </p:sp>
      <p:sp>
        <p:nvSpPr>
          <p:cNvPr id="7" name="Freeform 7"/>
          <p:cNvSpPr/>
          <p:nvPr/>
        </p:nvSpPr>
        <p:spPr>
          <a:xfrm>
            <a:off x="6837036" y="2699875"/>
            <a:ext cx="349134" cy="349134"/>
          </a:xfrm>
          <a:custGeom>
            <a:avLst/>
            <a:gdLst/>
            <a:ahLst/>
            <a:cxnLst/>
            <a:rect l="l" t="t" r="r" b="b"/>
            <a:pathLst>
              <a:path w="349134" h="349134">
                <a:moveTo>
                  <a:pt x="0" y="0"/>
                </a:moveTo>
                <a:lnTo>
                  <a:pt x="349133" y="0"/>
                </a:lnTo>
                <a:lnTo>
                  <a:pt x="349133" y="349134"/>
                </a:lnTo>
                <a:lnTo>
                  <a:pt x="0" y="349134"/>
                </a:lnTo>
                <a:lnTo>
                  <a:pt x="0" y="0"/>
                </a:lnTo>
                <a:close/>
              </a:path>
            </a:pathLst>
          </a:custGeom>
          <a:blipFill>
            <a:blip r:embed="rId5"/>
            <a:stretch>
              <a:fillRect/>
            </a:stretch>
          </a:blipFill>
        </p:spPr>
        <p:txBody>
          <a:bodyPr/>
          <a:lstStyle/>
          <a:p>
            <a:endParaRPr lang="pt-BR"/>
          </a:p>
        </p:txBody>
      </p:sp>
      <p:sp>
        <p:nvSpPr>
          <p:cNvPr id="8" name="Freeform 8"/>
          <p:cNvSpPr/>
          <p:nvPr/>
        </p:nvSpPr>
        <p:spPr>
          <a:xfrm>
            <a:off x="16630197" y="2675816"/>
            <a:ext cx="364175" cy="364175"/>
          </a:xfrm>
          <a:custGeom>
            <a:avLst/>
            <a:gdLst/>
            <a:ahLst/>
            <a:cxnLst/>
            <a:rect l="l" t="t" r="r" b="b"/>
            <a:pathLst>
              <a:path w="364175" h="364175">
                <a:moveTo>
                  <a:pt x="0" y="0"/>
                </a:moveTo>
                <a:lnTo>
                  <a:pt x="364175" y="0"/>
                </a:lnTo>
                <a:lnTo>
                  <a:pt x="364175" y="364175"/>
                </a:lnTo>
                <a:lnTo>
                  <a:pt x="0" y="364175"/>
                </a:lnTo>
                <a:lnTo>
                  <a:pt x="0" y="0"/>
                </a:lnTo>
                <a:close/>
              </a:path>
            </a:pathLst>
          </a:custGeom>
          <a:blipFill>
            <a:blip r:embed="rId6"/>
            <a:stretch>
              <a:fillRect/>
            </a:stretch>
          </a:blipFill>
        </p:spPr>
        <p:txBody>
          <a:bodyPr/>
          <a:lstStyle/>
          <a:p>
            <a:endParaRPr lang="pt-BR"/>
          </a:p>
        </p:txBody>
      </p:sp>
      <p:sp>
        <p:nvSpPr>
          <p:cNvPr id="9" name="Freeform 9"/>
          <p:cNvSpPr/>
          <p:nvPr/>
        </p:nvSpPr>
        <p:spPr>
          <a:xfrm>
            <a:off x="6837036" y="5373105"/>
            <a:ext cx="331763" cy="331763"/>
          </a:xfrm>
          <a:custGeom>
            <a:avLst/>
            <a:gdLst/>
            <a:ahLst/>
            <a:cxnLst/>
            <a:rect l="l" t="t" r="r" b="b"/>
            <a:pathLst>
              <a:path w="331763" h="331763">
                <a:moveTo>
                  <a:pt x="0" y="0"/>
                </a:moveTo>
                <a:lnTo>
                  <a:pt x="331762" y="0"/>
                </a:lnTo>
                <a:lnTo>
                  <a:pt x="331762" y="331763"/>
                </a:lnTo>
                <a:lnTo>
                  <a:pt x="0" y="331763"/>
                </a:lnTo>
                <a:lnTo>
                  <a:pt x="0" y="0"/>
                </a:lnTo>
                <a:close/>
              </a:path>
            </a:pathLst>
          </a:custGeom>
          <a:blipFill>
            <a:blip r:embed="rId7"/>
            <a:stretch>
              <a:fillRect/>
            </a:stretch>
          </a:blipFill>
        </p:spPr>
        <p:txBody>
          <a:bodyPr/>
          <a:lstStyle/>
          <a:p>
            <a:endParaRPr lang="pt-BR"/>
          </a:p>
        </p:txBody>
      </p:sp>
      <p:sp>
        <p:nvSpPr>
          <p:cNvPr id="10" name="Freeform 10"/>
          <p:cNvSpPr/>
          <p:nvPr/>
        </p:nvSpPr>
        <p:spPr>
          <a:xfrm>
            <a:off x="16630197" y="7770871"/>
            <a:ext cx="347969" cy="347969"/>
          </a:xfrm>
          <a:custGeom>
            <a:avLst/>
            <a:gdLst/>
            <a:ahLst/>
            <a:cxnLst/>
            <a:rect l="l" t="t" r="r" b="b"/>
            <a:pathLst>
              <a:path w="347969" h="347969">
                <a:moveTo>
                  <a:pt x="0" y="0"/>
                </a:moveTo>
                <a:lnTo>
                  <a:pt x="347969" y="0"/>
                </a:lnTo>
                <a:lnTo>
                  <a:pt x="347969" y="347969"/>
                </a:lnTo>
                <a:lnTo>
                  <a:pt x="0" y="347969"/>
                </a:lnTo>
                <a:lnTo>
                  <a:pt x="0" y="0"/>
                </a:lnTo>
                <a:close/>
              </a:path>
            </a:pathLst>
          </a:custGeom>
          <a:blipFill>
            <a:blip r:embed="rId8"/>
            <a:stretch>
              <a:fillRect/>
            </a:stretch>
          </a:blipFill>
        </p:spPr>
        <p:txBody>
          <a:bodyPr/>
          <a:lstStyle/>
          <a:p>
            <a:endParaRPr lang="pt-BR"/>
          </a:p>
        </p:txBody>
      </p:sp>
      <p:sp>
        <p:nvSpPr>
          <p:cNvPr id="11" name="Freeform 11"/>
          <p:cNvSpPr/>
          <p:nvPr/>
        </p:nvSpPr>
        <p:spPr>
          <a:xfrm>
            <a:off x="10071186" y="2720549"/>
            <a:ext cx="380381" cy="380381"/>
          </a:xfrm>
          <a:custGeom>
            <a:avLst/>
            <a:gdLst/>
            <a:ahLst/>
            <a:cxnLst/>
            <a:rect l="l" t="t" r="r" b="b"/>
            <a:pathLst>
              <a:path w="380381" h="380381">
                <a:moveTo>
                  <a:pt x="0" y="0"/>
                </a:moveTo>
                <a:lnTo>
                  <a:pt x="380381" y="0"/>
                </a:lnTo>
                <a:lnTo>
                  <a:pt x="380381" y="380381"/>
                </a:lnTo>
                <a:lnTo>
                  <a:pt x="0" y="380381"/>
                </a:lnTo>
                <a:lnTo>
                  <a:pt x="0" y="0"/>
                </a:lnTo>
                <a:close/>
              </a:path>
            </a:pathLst>
          </a:custGeom>
          <a:blipFill>
            <a:blip r:embed="rId9"/>
            <a:stretch>
              <a:fillRect/>
            </a:stretch>
          </a:blipFill>
        </p:spPr>
        <p:txBody>
          <a:bodyPr/>
          <a:lstStyle/>
          <a:p>
            <a:endParaRPr lang="pt-BR"/>
          </a:p>
        </p:txBody>
      </p:sp>
      <p:sp>
        <p:nvSpPr>
          <p:cNvPr id="12" name="Freeform 12"/>
          <p:cNvSpPr/>
          <p:nvPr/>
        </p:nvSpPr>
        <p:spPr>
          <a:xfrm>
            <a:off x="10074580" y="7756362"/>
            <a:ext cx="376987" cy="376987"/>
          </a:xfrm>
          <a:custGeom>
            <a:avLst/>
            <a:gdLst/>
            <a:ahLst/>
            <a:cxnLst/>
            <a:rect l="l" t="t" r="r" b="b"/>
            <a:pathLst>
              <a:path w="376987" h="376987">
                <a:moveTo>
                  <a:pt x="0" y="0"/>
                </a:moveTo>
                <a:lnTo>
                  <a:pt x="376987" y="0"/>
                </a:lnTo>
                <a:lnTo>
                  <a:pt x="376987" y="376987"/>
                </a:lnTo>
                <a:lnTo>
                  <a:pt x="0" y="376987"/>
                </a:lnTo>
                <a:lnTo>
                  <a:pt x="0" y="0"/>
                </a:lnTo>
                <a:close/>
              </a:path>
            </a:pathLst>
          </a:custGeom>
          <a:blipFill>
            <a:blip r:embed="rId10"/>
            <a:stretch>
              <a:fillRect/>
            </a:stretch>
          </a:blipFill>
        </p:spPr>
        <p:txBody>
          <a:bodyPr/>
          <a:lstStyle/>
          <a:p>
            <a:endParaRPr lang="pt-BR"/>
          </a:p>
        </p:txBody>
      </p:sp>
      <p:sp>
        <p:nvSpPr>
          <p:cNvPr id="13" name="Freeform 13"/>
          <p:cNvSpPr/>
          <p:nvPr/>
        </p:nvSpPr>
        <p:spPr>
          <a:xfrm>
            <a:off x="13345684" y="2708228"/>
            <a:ext cx="331763" cy="331763"/>
          </a:xfrm>
          <a:custGeom>
            <a:avLst/>
            <a:gdLst/>
            <a:ahLst/>
            <a:cxnLst/>
            <a:rect l="l" t="t" r="r" b="b"/>
            <a:pathLst>
              <a:path w="331763" h="331763">
                <a:moveTo>
                  <a:pt x="0" y="0"/>
                </a:moveTo>
                <a:lnTo>
                  <a:pt x="331763" y="0"/>
                </a:lnTo>
                <a:lnTo>
                  <a:pt x="331763" y="331763"/>
                </a:lnTo>
                <a:lnTo>
                  <a:pt x="0" y="331763"/>
                </a:lnTo>
                <a:lnTo>
                  <a:pt x="0" y="0"/>
                </a:lnTo>
                <a:close/>
              </a:path>
            </a:pathLst>
          </a:custGeom>
          <a:blipFill>
            <a:blip r:embed="rId11"/>
            <a:stretch>
              <a:fillRect/>
            </a:stretch>
          </a:blipFill>
        </p:spPr>
        <p:txBody>
          <a:bodyPr/>
          <a:lstStyle/>
          <a:p>
            <a:endParaRPr lang="pt-BR"/>
          </a:p>
        </p:txBody>
      </p:sp>
      <p:sp>
        <p:nvSpPr>
          <p:cNvPr id="14" name="Freeform 14"/>
          <p:cNvSpPr/>
          <p:nvPr/>
        </p:nvSpPr>
        <p:spPr>
          <a:xfrm>
            <a:off x="13302397" y="5329818"/>
            <a:ext cx="418338" cy="418338"/>
          </a:xfrm>
          <a:custGeom>
            <a:avLst/>
            <a:gdLst/>
            <a:ahLst/>
            <a:cxnLst/>
            <a:rect l="l" t="t" r="r" b="b"/>
            <a:pathLst>
              <a:path w="418338" h="418338">
                <a:moveTo>
                  <a:pt x="0" y="0"/>
                </a:moveTo>
                <a:lnTo>
                  <a:pt x="418338" y="0"/>
                </a:lnTo>
                <a:lnTo>
                  <a:pt x="418338" y="418338"/>
                </a:lnTo>
                <a:lnTo>
                  <a:pt x="0" y="418338"/>
                </a:lnTo>
                <a:lnTo>
                  <a:pt x="0" y="0"/>
                </a:lnTo>
                <a:close/>
              </a:path>
            </a:pathLst>
          </a:custGeom>
          <a:blipFill>
            <a:blip r:embed="rId12"/>
            <a:stretch>
              <a:fillRect/>
            </a:stretch>
          </a:blipFill>
        </p:spPr>
        <p:txBody>
          <a:bodyPr/>
          <a:lstStyle/>
          <a:p>
            <a:endParaRPr lang="pt-BR"/>
          </a:p>
        </p:txBody>
      </p:sp>
      <p:sp>
        <p:nvSpPr>
          <p:cNvPr id="15" name="TextBox 15"/>
          <p:cNvSpPr txBox="1"/>
          <p:nvPr/>
        </p:nvSpPr>
        <p:spPr>
          <a:xfrm>
            <a:off x="2043296" y="67469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6" name="TextBox 16"/>
          <p:cNvSpPr txBox="1"/>
          <p:nvPr/>
        </p:nvSpPr>
        <p:spPr>
          <a:xfrm>
            <a:off x="2043296" y="447675"/>
            <a:ext cx="3550352"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BUSINESS MODEL CANVAS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6217920"/>
          </a:xfrm>
          <a:custGeom>
            <a:avLst/>
            <a:gdLst/>
            <a:ahLst/>
            <a:cxnLst/>
            <a:rect l="l" t="t" r="r" b="b"/>
            <a:pathLst>
              <a:path w="18288000" h="6217920">
                <a:moveTo>
                  <a:pt x="0" y="0"/>
                </a:moveTo>
                <a:lnTo>
                  <a:pt x="18288000" y="0"/>
                </a:lnTo>
                <a:lnTo>
                  <a:pt x="18288000" y="6217920"/>
                </a:lnTo>
                <a:lnTo>
                  <a:pt x="0" y="6217920"/>
                </a:lnTo>
                <a:lnTo>
                  <a:pt x="0" y="0"/>
                </a:lnTo>
                <a:close/>
              </a:path>
            </a:pathLst>
          </a:custGeom>
          <a:blipFill>
            <a:blip r:embed="rId3"/>
            <a:stretch>
              <a:fillRect/>
            </a:stretch>
          </a:blipFill>
        </p:spPr>
        <p:txBody>
          <a:bodyPr/>
          <a:lstStyle/>
          <a:p>
            <a:endParaRPr lang="pt-BR"/>
          </a:p>
        </p:txBody>
      </p:sp>
      <p:sp>
        <p:nvSpPr>
          <p:cNvPr id="4" name="AutoShape 4"/>
          <p:cNvSpPr/>
          <p:nvPr/>
        </p:nvSpPr>
        <p:spPr>
          <a:xfrm flipV="1">
            <a:off x="1330128" y="16307"/>
            <a:ext cx="0" cy="2268110"/>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131820"/>
            <a:ext cx="16211550" cy="7450677"/>
            <a:chOff x="0" y="0"/>
            <a:chExt cx="4269709" cy="1962318"/>
          </a:xfrm>
        </p:grpSpPr>
        <p:sp>
          <p:nvSpPr>
            <p:cNvPr id="6" name="Freeform 6"/>
            <p:cNvSpPr/>
            <p:nvPr/>
          </p:nvSpPr>
          <p:spPr>
            <a:xfrm>
              <a:off x="0" y="0"/>
              <a:ext cx="4269709" cy="1962318"/>
            </a:xfrm>
            <a:custGeom>
              <a:avLst/>
              <a:gdLst/>
              <a:ahLst/>
              <a:cxnLst/>
              <a:rect l="l" t="t" r="r" b="b"/>
              <a:pathLst>
                <a:path w="4269709" h="1962318">
                  <a:moveTo>
                    <a:pt x="9551" y="0"/>
                  </a:moveTo>
                  <a:lnTo>
                    <a:pt x="4260158" y="0"/>
                  </a:lnTo>
                  <a:cubicBezTo>
                    <a:pt x="4262691" y="0"/>
                    <a:pt x="4265120" y="1006"/>
                    <a:pt x="4266911" y="2797"/>
                  </a:cubicBezTo>
                  <a:cubicBezTo>
                    <a:pt x="4268703" y="4589"/>
                    <a:pt x="4269709" y="7018"/>
                    <a:pt x="4269709" y="9551"/>
                  </a:cubicBezTo>
                  <a:lnTo>
                    <a:pt x="4269709" y="1952767"/>
                  </a:lnTo>
                  <a:cubicBezTo>
                    <a:pt x="4269709" y="1955300"/>
                    <a:pt x="4268703" y="1957730"/>
                    <a:pt x="4266911" y="1959521"/>
                  </a:cubicBezTo>
                  <a:cubicBezTo>
                    <a:pt x="4265120" y="1961312"/>
                    <a:pt x="4262691" y="1962318"/>
                    <a:pt x="4260158" y="1962318"/>
                  </a:cubicBezTo>
                  <a:lnTo>
                    <a:pt x="9551" y="1962318"/>
                  </a:lnTo>
                  <a:cubicBezTo>
                    <a:pt x="7018" y="1962318"/>
                    <a:pt x="4589" y="1961312"/>
                    <a:pt x="2797" y="1959521"/>
                  </a:cubicBezTo>
                  <a:cubicBezTo>
                    <a:pt x="1006" y="1957730"/>
                    <a:pt x="0" y="1955300"/>
                    <a:pt x="0" y="1952767"/>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200041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9" name="TextBox 9"/>
          <p:cNvSpPr txBox="1"/>
          <p:nvPr/>
        </p:nvSpPr>
        <p:spPr>
          <a:xfrm>
            <a:off x="2043296" y="962025"/>
            <a:ext cx="4586104"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 REFERÊNCIAS</a:t>
            </a:r>
          </a:p>
        </p:txBody>
      </p:sp>
      <p:sp>
        <p:nvSpPr>
          <p:cNvPr id="10" name="TextBox 10"/>
          <p:cNvSpPr txBox="1"/>
          <p:nvPr/>
        </p:nvSpPr>
        <p:spPr>
          <a:xfrm>
            <a:off x="2043296" y="3582670"/>
            <a:ext cx="14443833" cy="530225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a:stretch>
          </a:blipFill>
        </p:spPr>
        <p:txBody>
          <a:bodyPr/>
          <a:lstStyle/>
          <a:p>
            <a:endParaRPr lang="pt-BR"/>
          </a:p>
        </p:txBody>
      </p:sp>
      <p:sp>
        <p:nvSpPr>
          <p:cNvPr id="3" name="AutoShape 3"/>
          <p:cNvSpPr/>
          <p:nvPr/>
        </p:nvSpPr>
        <p:spPr>
          <a:xfrm flipH="1" flipV="1">
            <a:off x="8959883" y="4114356"/>
            <a:ext cx="19050" cy="2058287"/>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TextBox 4"/>
          <p:cNvSpPr txBox="1"/>
          <p:nvPr/>
        </p:nvSpPr>
        <p:spPr>
          <a:xfrm>
            <a:off x="10264807" y="4031837"/>
            <a:ext cx="2440335" cy="843915"/>
          </a:xfrm>
          <a:prstGeom prst="rect">
            <a:avLst/>
          </a:prstGeom>
        </p:spPr>
        <p:txBody>
          <a:bodyPr lIns="0" tIns="0" rIns="0" bIns="0" rtlCol="0" anchor="t">
            <a:spAutoFit/>
          </a:bodyPr>
          <a:lstStyle/>
          <a:p>
            <a:pPr algn="l">
              <a:lnSpc>
                <a:spcPts val="3359"/>
              </a:lnSpc>
            </a:pPr>
            <a:r>
              <a:rPr lang="en-US" sz="2400" b="1">
                <a:solidFill>
                  <a:srgbClr val="000000"/>
                </a:solidFill>
                <a:latin typeface="Poppins Bold"/>
                <a:ea typeface="Poppins Bold"/>
                <a:cs typeface="Poppins Bold"/>
                <a:sym typeface="Poppins Bold"/>
              </a:rPr>
              <a:t>Telefone</a:t>
            </a:r>
          </a:p>
          <a:p>
            <a:pPr algn="l">
              <a:lnSpc>
                <a:spcPts val="3359"/>
              </a:lnSpc>
            </a:pPr>
            <a:r>
              <a:rPr lang="en-US" sz="2400">
                <a:solidFill>
                  <a:srgbClr val="000000"/>
                </a:solidFill>
                <a:latin typeface="Poppins"/>
                <a:ea typeface="Poppins"/>
                <a:cs typeface="Poppins"/>
                <a:sym typeface="Poppins"/>
              </a:rPr>
              <a:t>(00) 000000</a:t>
            </a:r>
          </a:p>
        </p:txBody>
      </p:sp>
      <p:grpSp>
        <p:nvGrpSpPr>
          <p:cNvPr id="5" name="Group 5"/>
          <p:cNvGrpSpPr/>
          <p:nvPr/>
        </p:nvGrpSpPr>
        <p:grpSpPr>
          <a:xfrm>
            <a:off x="10264807" y="2645188"/>
            <a:ext cx="2928491" cy="916003"/>
            <a:chOff x="0" y="0"/>
            <a:chExt cx="3904655" cy="1221337"/>
          </a:xfrm>
        </p:grpSpPr>
        <p:sp>
          <p:nvSpPr>
            <p:cNvPr id="6" name="TextBox 6"/>
            <p:cNvSpPr txBox="1"/>
            <p:nvPr/>
          </p:nvSpPr>
          <p:spPr>
            <a:xfrm>
              <a:off x="0" y="677142"/>
              <a:ext cx="3902670" cy="544195"/>
            </a:xfrm>
            <a:prstGeom prst="rect">
              <a:avLst/>
            </a:prstGeom>
          </p:spPr>
          <p:txBody>
            <a:bodyPr lIns="0" tIns="0" rIns="0" bIns="0" rtlCol="0" anchor="t">
              <a:spAutoFit/>
            </a:bodyPr>
            <a:lstStyle/>
            <a:p>
              <a:pPr algn="l">
                <a:lnSpc>
                  <a:spcPts val="3359"/>
                </a:lnSpc>
              </a:pPr>
              <a:r>
                <a:rPr lang="en-US" sz="2400" err="1">
                  <a:solidFill>
                    <a:srgbClr val="000000"/>
                  </a:solidFill>
                  <a:latin typeface="Poppins"/>
                  <a:ea typeface="Poppins"/>
                  <a:cs typeface="Poppins"/>
                  <a:sym typeface="Poppins"/>
                </a:rPr>
                <a:t>Rua</a:t>
              </a:r>
              <a:r>
                <a:rPr lang="en-US" sz="2400">
                  <a:solidFill>
                    <a:srgbClr val="000000"/>
                  </a:solidFill>
                  <a:latin typeface="Poppins"/>
                  <a:ea typeface="Poppins"/>
                  <a:cs typeface="Poppins"/>
                  <a:sym typeface="Poppins"/>
                </a:rPr>
                <a:t> </a:t>
              </a:r>
              <a:r>
                <a:rPr lang="en-US" sz="2400" err="1">
                  <a:solidFill>
                    <a:srgbClr val="000000"/>
                  </a:solidFill>
                  <a:latin typeface="Poppins"/>
                  <a:ea typeface="Poppins"/>
                  <a:cs typeface="Poppins"/>
                  <a:sym typeface="Poppins"/>
                </a:rPr>
                <a:t>endereço</a:t>
              </a:r>
              <a:r>
                <a:rPr lang="en-US" sz="2400">
                  <a:solidFill>
                    <a:srgbClr val="000000"/>
                  </a:solidFill>
                  <a:latin typeface="Poppins"/>
                  <a:ea typeface="Poppins"/>
                  <a:cs typeface="Poppins"/>
                  <a:sym typeface="Poppins"/>
                </a:rPr>
                <a:t>, 1200</a:t>
              </a:r>
            </a:p>
          </p:txBody>
        </p:sp>
        <p:sp>
          <p:nvSpPr>
            <p:cNvPr id="7" name="TextBox 7"/>
            <p:cNvSpPr txBox="1"/>
            <p:nvPr/>
          </p:nvSpPr>
          <p:spPr>
            <a:xfrm>
              <a:off x="0" y="-85725"/>
              <a:ext cx="3904655" cy="651298"/>
            </a:xfrm>
            <a:prstGeom prst="rect">
              <a:avLst/>
            </a:prstGeom>
          </p:spPr>
          <p:txBody>
            <a:bodyPr lIns="0" tIns="0" rIns="0" bIns="0" rtlCol="0" anchor="t">
              <a:spAutoFit/>
            </a:bodyPr>
            <a:lstStyle/>
            <a:p>
              <a:pPr algn="l">
                <a:lnSpc>
                  <a:spcPts val="3919"/>
                </a:lnSpc>
                <a:spcBef>
                  <a:spcPct val="0"/>
                </a:spcBef>
              </a:pPr>
              <a:r>
                <a:rPr lang="en-US" sz="2799" b="1">
                  <a:solidFill>
                    <a:srgbClr val="D93831"/>
                  </a:solidFill>
                  <a:latin typeface="Poppins Bold"/>
                  <a:ea typeface="Poppins Bold"/>
                  <a:cs typeface="Poppins Bold"/>
                  <a:sym typeface="Poppins Bold"/>
                </a:rPr>
                <a:t>Nome da escola</a:t>
              </a:r>
            </a:p>
          </p:txBody>
        </p:sp>
      </p:grpSp>
      <p:grpSp>
        <p:nvGrpSpPr>
          <p:cNvPr id="8" name="Group 8"/>
          <p:cNvGrpSpPr/>
          <p:nvPr/>
        </p:nvGrpSpPr>
        <p:grpSpPr>
          <a:xfrm>
            <a:off x="10264807" y="5409152"/>
            <a:ext cx="2142232" cy="849630"/>
            <a:chOff x="0" y="0"/>
            <a:chExt cx="2856309" cy="1132840"/>
          </a:xfrm>
        </p:grpSpPr>
        <p:sp>
          <p:nvSpPr>
            <p:cNvPr id="9" name="TextBox 9"/>
            <p:cNvSpPr txBox="1"/>
            <p:nvPr/>
          </p:nvSpPr>
          <p:spPr>
            <a:xfrm>
              <a:off x="0" y="-66675"/>
              <a:ext cx="2217738" cy="54419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Instagram</a:t>
              </a:r>
            </a:p>
          </p:txBody>
        </p:sp>
        <p:sp>
          <p:nvSpPr>
            <p:cNvPr id="10" name="TextBox 10"/>
            <p:cNvSpPr txBox="1"/>
            <p:nvPr/>
          </p:nvSpPr>
          <p:spPr>
            <a:xfrm>
              <a:off x="0" y="588645"/>
              <a:ext cx="2856309" cy="54419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Poppins"/>
                  <a:ea typeface="Poppins"/>
                  <a:cs typeface="Poppins"/>
                  <a:sym typeface="Poppins"/>
                </a:rPr>
                <a:t>@escolasenai</a:t>
              </a:r>
            </a:p>
          </p:txBody>
        </p:sp>
      </p:grpSp>
      <p:grpSp>
        <p:nvGrpSpPr>
          <p:cNvPr id="11" name="Group 11"/>
          <p:cNvGrpSpPr/>
          <p:nvPr/>
        </p:nvGrpSpPr>
        <p:grpSpPr>
          <a:xfrm>
            <a:off x="10264807" y="6742176"/>
            <a:ext cx="3789015" cy="899636"/>
            <a:chOff x="0" y="-66675"/>
            <a:chExt cx="5052020" cy="1199515"/>
          </a:xfrm>
        </p:grpSpPr>
        <p:sp>
          <p:nvSpPr>
            <p:cNvPr id="12" name="TextBox 12"/>
            <p:cNvSpPr txBox="1"/>
            <p:nvPr/>
          </p:nvSpPr>
          <p:spPr>
            <a:xfrm>
              <a:off x="0" y="-66675"/>
              <a:ext cx="1655191" cy="550920"/>
            </a:xfrm>
            <a:prstGeom prst="rect">
              <a:avLst/>
            </a:prstGeom>
          </p:spPr>
          <p:txBody>
            <a:bodyPr wrap="square"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Site</a:t>
              </a:r>
            </a:p>
          </p:txBody>
        </p:sp>
        <p:sp>
          <p:nvSpPr>
            <p:cNvPr id="13" name="TextBox 13"/>
            <p:cNvSpPr txBox="1"/>
            <p:nvPr/>
          </p:nvSpPr>
          <p:spPr>
            <a:xfrm>
              <a:off x="0" y="588645"/>
              <a:ext cx="5052020" cy="54419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Poppins"/>
                  <a:ea typeface="Poppins"/>
                  <a:cs typeface="Poppins"/>
                  <a:sym typeface="Poppins"/>
                </a:rPr>
                <a:t>www.escolasenai.com.br</a:t>
              </a:r>
            </a:p>
          </p:txBody>
        </p:sp>
      </p:grpSp>
      <p:grpSp>
        <p:nvGrpSpPr>
          <p:cNvPr id="14" name="Group 14"/>
          <p:cNvGrpSpPr/>
          <p:nvPr/>
        </p:nvGrpSpPr>
        <p:grpSpPr>
          <a:xfrm>
            <a:off x="13346028" y="5409152"/>
            <a:ext cx="1978521" cy="849630"/>
            <a:chOff x="0" y="0"/>
            <a:chExt cx="2638028" cy="1132840"/>
          </a:xfrm>
        </p:grpSpPr>
        <p:sp>
          <p:nvSpPr>
            <p:cNvPr id="15" name="TextBox 15"/>
            <p:cNvSpPr txBox="1"/>
            <p:nvPr/>
          </p:nvSpPr>
          <p:spPr>
            <a:xfrm>
              <a:off x="0" y="-66675"/>
              <a:ext cx="2039342" cy="54419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Facebook</a:t>
              </a:r>
            </a:p>
          </p:txBody>
        </p:sp>
        <p:sp>
          <p:nvSpPr>
            <p:cNvPr id="16" name="TextBox 16"/>
            <p:cNvSpPr txBox="1"/>
            <p:nvPr/>
          </p:nvSpPr>
          <p:spPr>
            <a:xfrm>
              <a:off x="0" y="588645"/>
              <a:ext cx="2638028" cy="544195"/>
            </a:xfrm>
            <a:prstGeom prst="rect">
              <a:avLst/>
            </a:prstGeom>
          </p:spPr>
          <p:txBody>
            <a:bodyPr lIns="0" tIns="0" rIns="0" bIns="0" rtlCol="0" anchor="t">
              <a:spAutoFit/>
            </a:bodyPr>
            <a:lstStyle/>
            <a:p>
              <a:pPr algn="l">
                <a:lnSpc>
                  <a:spcPts val="3359"/>
                </a:lnSpc>
                <a:spcBef>
                  <a:spcPct val="0"/>
                </a:spcBef>
              </a:pPr>
              <a:r>
                <a:rPr lang="en-US" sz="2400">
                  <a:solidFill>
                    <a:srgbClr val="000000"/>
                  </a:solidFill>
                  <a:latin typeface="Poppins"/>
                  <a:ea typeface="Poppins"/>
                  <a:cs typeface="Poppins"/>
                  <a:sym typeface="Poppins"/>
                </a:rPr>
                <a:t>/escolasenai</a:t>
              </a:r>
            </a:p>
          </p:txBody>
        </p:sp>
      </p:grpSp>
      <p:sp>
        <p:nvSpPr>
          <p:cNvPr id="17" name="Freeform 17"/>
          <p:cNvSpPr/>
          <p:nvPr/>
        </p:nvSpPr>
        <p:spPr>
          <a:xfrm>
            <a:off x="3685244" y="4635567"/>
            <a:ext cx="3988764" cy="1015865"/>
          </a:xfrm>
          <a:custGeom>
            <a:avLst/>
            <a:gdLst/>
            <a:ahLst/>
            <a:cxnLst/>
            <a:rect l="l" t="t" r="r" b="b"/>
            <a:pathLst>
              <a:path w="3988764" h="1015865">
                <a:moveTo>
                  <a:pt x="0" y="0"/>
                </a:moveTo>
                <a:lnTo>
                  <a:pt x="3988765" y="0"/>
                </a:lnTo>
                <a:lnTo>
                  <a:pt x="3988765" y="1015866"/>
                </a:lnTo>
                <a:lnTo>
                  <a:pt x="0" y="1015866"/>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38" y="10143087"/>
            <a:ext cx="18285526" cy="143235"/>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pPr defTabSz="831697"/>
            <a:endParaRPr sz="1638">
              <a:solidFill>
                <a:prstClr val="black"/>
              </a:solidFill>
              <a:latin typeface="Calibri"/>
            </a:endParaRPr>
          </a:p>
        </p:txBody>
      </p:sp>
      <p:grpSp>
        <p:nvGrpSpPr>
          <p:cNvPr id="4" name="object 4"/>
          <p:cNvGrpSpPr/>
          <p:nvPr/>
        </p:nvGrpSpPr>
        <p:grpSpPr>
          <a:xfrm>
            <a:off x="954114" y="2605804"/>
            <a:ext cx="3827486" cy="1008996"/>
            <a:chOff x="1047643" y="2864593"/>
            <a:chExt cx="4208145" cy="1109345"/>
          </a:xfrm>
        </p:grpSpPr>
        <p:sp>
          <p:nvSpPr>
            <p:cNvPr id="5" name="object 5"/>
            <p:cNvSpPr/>
            <p:nvPr/>
          </p:nvSpPr>
          <p:spPr>
            <a:xfrm>
              <a:off x="1117976" y="2866425"/>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6" name="object 6"/>
            <p:cNvSpPr/>
            <p:nvPr/>
          </p:nvSpPr>
          <p:spPr>
            <a:xfrm>
              <a:off x="1047643" y="2864593"/>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7" name="object 7"/>
          <p:cNvGrpSpPr/>
          <p:nvPr/>
        </p:nvGrpSpPr>
        <p:grpSpPr>
          <a:xfrm>
            <a:off x="954114" y="3767831"/>
            <a:ext cx="3827486" cy="1008996"/>
            <a:chOff x="1047643" y="4142188"/>
            <a:chExt cx="4208145" cy="1109345"/>
          </a:xfrm>
        </p:grpSpPr>
        <p:sp>
          <p:nvSpPr>
            <p:cNvPr id="8" name="object 8"/>
            <p:cNvSpPr/>
            <p:nvPr/>
          </p:nvSpPr>
          <p:spPr>
            <a:xfrm>
              <a:off x="1117976" y="4144031"/>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9" name="object 9"/>
            <p:cNvSpPr/>
            <p:nvPr/>
          </p:nvSpPr>
          <p:spPr>
            <a:xfrm>
              <a:off x="1047643" y="41421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0" name="object 10"/>
          <p:cNvGrpSpPr/>
          <p:nvPr/>
        </p:nvGrpSpPr>
        <p:grpSpPr>
          <a:xfrm>
            <a:off x="954114" y="4929856"/>
            <a:ext cx="3827486" cy="1008996"/>
            <a:chOff x="1047643" y="5419782"/>
            <a:chExt cx="4208145" cy="1109345"/>
          </a:xfrm>
        </p:grpSpPr>
        <p:sp>
          <p:nvSpPr>
            <p:cNvPr id="11" name="object 11"/>
            <p:cNvSpPr/>
            <p:nvPr/>
          </p:nvSpPr>
          <p:spPr>
            <a:xfrm>
              <a:off x="1117976" y="5421636"/>
              <a:ext cx="4137660" cy="1106170"/>
            </a:xfrm>
            <a:custGeom>
              <a:avLst/>
              <a:gdLst/>
              <a:ahLst/>
              <a:cxnLst/>
              <a:rect l="l" t="t" r="r" b="b"/>
              <a:pathLst>
                <a:path w="4137660"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 name="object 12"/>
            <p:cNvSpPr/>
            <p:nvPr/>
          </p:nvSpPr>
          <p:spPr>
            <a:xfrm>
              <a:off x="1047643" y="54197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3" name="object 13"/>
          <p:cNvGrpSpPr/>
          <p:nvPr/>
        </p:nvGrpSpPr>
        <p:grpSpPr>
          <a:xfrm>
            <a:off x="954114" y="6091892"/>
            <a:ext cx="3827486" cy="1008996"/>
            <a:chOff x="1047643" y="6697388"/>
            <a:chExt cx="4208145" cy="1109345"/>
          </a:xfrm>
        </p:grpSpPr>
        <p:sp>
          <p:nvSpPr>
            <p:cNvPr id="14" name="object 14"/>
            <p:cNvSpPr/>
            <p:nvPr/>
          </p:nvSpPr>
          <p:spPr>
            <a:xfrm>
              <a:off x="1117976" y="6699220"/>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 name="object 15"/>
            <p:cNvSpPr/>
            <p:nvPr/>
          </p:nvSpPr>
          <p:spPr>
            <a:xfrm>
              <a:off x="1047643" y="66973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6" name="object 16"/>
          <p:cNvGrpSpPr/>
          <p:nvPr/>
        </p:nvGrpSpPr>
        <p:grpSpPr>
          <a:xfrm>
            <a:off x="954114" y="7253917"/>
            <a:ext cx="3827486" cy="1008996"/>
            <a:chOff x="1047643" y="7974982"/>
            <a:chExt cx="4208145" cy="1109345"/>
          </a:xfrm>
        </p:grpSpPr>
        <p:sp>
          <p:nvSpPr>
            <p:cNvPr id="17" name="object 17"/>
            <p:cNvSpPr/>
            <p:nvPr/>
          </p:nvSpPr>
          <p:spPr>
            <a:xfrm>
              <a:off x="1117976" y="7976825"/>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 name="object 18"/>
            <p:cNvSpPr/>
            <p:nvPr/>
          </p:nvSpPr>
          <p:spPr>
            <a:xfrm>
              <a:off x="1047643" y="79749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9" name="object 19"/>
          <p:cNvGrpSpPr/>
          <p:nvPr/>
        </p:nvGrpSpPr>
        <p:grpSpPr>
          <a:xfrm>
            <a:off x="954114" y="8415944"/>
            <a:ext cx="3827486" cy="1008996"/>
            <a:chOff x="1047643" y="9252577"/>
            <a:chExt cx="4208145" cy="1109345"/>
          </a:xfrm>
        </p:grpSpPr>
        <p:sp>
          <p:nvSpPr>
            <p:cNvPr id="20" name="object 20"/>
            <p:cNvSpPr/>
            <p:nvPr/>
          </p:nvSpPr>
          <p:spPr>
            <a:xfrm>
              <a:off x="1117976" y="9254430"/>
              <a:ext cx="4137660" cy="1106170"/>
            </a:xfrm>
            <a:custGeom>
              <a:avLst/>
              <a:gdLst/>
              <a:ahLst/>
              <a:cxnLst/>
              <a:rect l="l" t="t" r="r" b="b"/>
              <a:pathLst>
                <a:path w="4137660"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1" name="object 21"/>
            <p:cNvSpPr/>
            <p:nvPr/>
          </p:nvSpPr>
          <p:spPr>
            <a:xfrm>
              <a:off x="1047643" y="9252577"/>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2" name="object 22"/>
          <p:cNvGrpSpPr/>
          <p:nvPr/>
        </p:nvGrpSpPr>
        <p:grpSpPr>
          <a:xfrm>
            <a:off x="5138318" y="2605804"/>
            <a:ext cx="3827486" cy="1008996"/>
            <a:chOff x="5647985" y="2864593"/>
            <a:chExt cx="4208145" cy="1109345"/>
          </a:xfrm>
        </p:grpSpPr>
        <p:sp>
          <p:nvSpPr>
            <p:cNvPr id="23" name="object 23"/>
            <p:cNvSpPr/>
            <p:nvPr/>
          </p:nvSpPr>
          <p:spPr>
            <a:xfrm>
              <a:off x="5718328" y="28664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24" name="object 24"/>
            <p:cNvSpPr/>
            <p:nvPr/>
          </p:nvSpPr>
          <p:spPr>
            <a:xfrm>
              <a:off x="5647985" y="2864593"/>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25" name="object 25"/>
          <p:cNvGrpSpPr/>
          <p:nvPr/>
        </p:nvGrpSpPr>
        <p:grpSpPr>
          <a:xfrm>
            <a:off x="5138318" y="3767831"/>
            <a:ext cx="3827486" cy="1008996"/>
            <a:chOff x="5647985" y="4142188"/>
            <a:chExt cx="4208145" cy="1109345"/>
          </a:xfrm>
        </p:grpSpPr>
        <p:sp>
          <p:nvSpPr>
            <p:cNvPr id="26" name="object 26"/>
            <p:cNvSpPr/>
            <p:nvPr/>
          </p:nvSpPr>
          <p:spPr>
            <a:xfrm>
              <a:off x="5718328" y="4144031"/>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7" name="object 27"/>
            <p:cNvSpPr/>
            <p:nvPr/>
          </p:nvSpPr>
          <p:spPr>
            <a:xfrm>
              <a:off x="5647985" y="4142188"/>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8" name="object 28"/>
          <p:cNvGrpSpPr/>
          <p:nvPr/>
        </p:nvGrpSpPr>
        <p:grpSpPr>
          <a:xfrm>
            <a:off x="5138318" y="4929856"/>
            <a:ext cx="3827486" cy="1008996"/>
            <a:chOff x="5647985" y="5419782"/>
            <a:chExt cx="4208145" cy="1109345"/>
          </a:xfrm>
        </p:grpSpPr>
        <p:sp>
          <p:nvSpPr>
            <p:cNvPr id="29" name="object 29"/>
            <p:cNvSpPr/>
            <p:nvPr/>
          </p:nvSpPr>
          <p:spPr>
            <a:xfrm>
              <a:off x="5718328" y="5421636"/>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0" name="object 30"/>
            <p:cNvSpPr/>
            <p:nvPr/>
          </p:nvSpPr>
          <p:spPr>
            <a:xfrm>
              <a:off x="5647985" y="5419782"/>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1" name="object 31"/>
          <p:cNvGrpSpPr/>
          <p:nvPr/>
        </p:nvGrpSpPr>
        <p:grpSpPr>
          <a:xfrm>
            <a:off x="5138318" y="6091892"/>
            <a:ext cx="3827486" cy="1008996"/>
            <a:chOff x="5647985" y="6697388"/>
            <a:chExt cx="4208145" cy="1109345"/>
          </a:xfrm>
        </p:grpSpPr>
        <p:sp>
          <p:nvSpPr>
            <p:cNvPr id="32" name="object 32"/>
            <p:cNvSpPr/>
            <p:nvPr/>
          </p:nvSpPr>
          <p:spPr>
            <a:xfrm>
              <a:off x="5718328" y="6699220"/>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3" name="object 33"/>
            <p:cNvSpPr/>
            <p:nvPr/>
          </p:nvSpPr>
          <p:spPr>
            <a:xfrm>
              <a:off x="5647985" y="6697388"/>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4" name="object 34"/>
          <p:cNvGrpSpPr/>
          <p:nvPr/>
        </p:nvGrpSpPr>
        <p:grpSpPr>
          <a:xfrm>
            <a:off x="5138318" y="7253917"/>
            <a:ext cx="3827486" cy="1008996"/>
            <a:chOff x="5647985" y="7974982"/>
            <a:chExt cx="4208145" cy="1109345"/>
          </a:xfrm>
        </p:grpSpPr>
        <p:sp>
          <p:nvSpPr>
            <p:cNvPr id="35" name="object 35"/>
            <p:cNvSpPr/>
            <p:nvPr/>
          </p:nvSpPr>
          <p:spPr>
            <a:xfrm>
              <a:off x="5718328" y="79768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6" name="object 36"/>
            <p:cNvSpPr/>
            <p:nvPr/>
          </p:nvSpPr>
          <p:spPr>
            <a:xfrm>
              <a:off x="5647985" y="7974982"/>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7" name="object 37"/>
          <p:cNvGrpSpPr/>
          <p:nvPr/>
        </p:nvGrpSpPr>
        <p:grpSpPr>
          <a:xfrm>
            <a:off x="5138318" y="8415944"/>
            <a:ext cx="3827486" cy="1008996"/>
            <a:chOff x="5647985" y="9252577"/>
            <a:chExt cx="4208145" cy="1109345"/>
          </a:xfrm>
        </p:grpSpPr>
        <p:sp>
          <p:nvSpPr>
            <p:cNvPr id="38" name="object 38"/>
            <p:cNvSpPr/>
            <p:nvPr/>
          </p:nvSpPr>
          <p:spPr>
            <a:xfrm>
              <a:off x="5718328" y="9254430"/>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9" name="object 39"/>
            <p:cNvSpPr/>
            <p:nvPr/>
          </p:nvSpPr>
          <p:spPr>
            <a:xfrm>
              <a:off x="5647985" y="9252577"/>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0" name="object 40"/>
          <p:cNvGrpSpPr/>
          <p:nvPr/>
        </p:nvGrpSpPr>
        <p:grpSpPr>
          <a:xfrm>
            <a:off x="9322532" y="2605804"/>
            <a:ext cx="3827486" cy="1008996"/>
            <a:chOff x="10248337" y="2864593"/>
            <a:chExt cx="4208145" cy="1109345"/>
          </a:xfrm>
        </p:grpSpPr>
        <p:sp>
          <p:nvSpPr>
            <p:cNvPr id="41" name="object 41"/>
            <p:cNvSpPr/>
            <p:nvPr/>
          </p:nvSpPr>
          <p:spPr>
            <a:xfrm>
              <a:off x="10318670" y="2866425"/>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42" name="object 42"/>
            <p:cNvSpPr/>
            <p:nvPr/>
          </p:nvSpPr>
          <p:spPr>
            <a:xfrm>
              <a:off x="10248337" y="2864593"/>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43" name="object 43"/>
          <p:cNvGrpSpPr/>
          <p:nvPr/>
        </p:nvGrpSpPr>
        <p:grpSpPr>
          <a:xfrm>
            <a:off x="9322532" y="3767831"/>
            <a:ext cx="3827486" cy="1008996"/>
            <a:chOff x="10248337" y="4142188"/>
            <a:chExt cx="4208145" cy="1109345"/>
          </a:xfrm>
        </p:grpSpPr>
        <p:sp>
          <p:nvSpPr>
            <p:cNvPr id="44" name="object 44"/>
            <p:cNvSpPr/>
            <p:nvPr/>
          </p:nvSpPr>
          <p:spPr>
            <a:xfrm>
              <a:off x="10318670" y="4144031"/>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45" name="object 45"/>
            <p:cNvSpPr/>
            <p:nvPr/>
          </p:nvSpPr>
          <p:spPr>
            <a:xfrm>
              <a:off x="10248337" y="41421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6" name="object 46"/>
          <p:cNvGrpSpPr/>
          <p:nvPr/>
        </p:nvGrpSpPr>
        <p:grpSpPr>
          <a:xfrm>
            <a:off x="9322532" y="4929856"/>
            <a:ext cx="3827486" cy="1008996"/>
            <a:chOff x="10248337" y="5419782"/>
            <a:chExt cx="4208145" cy="1109345"/>
          </a:xfrm>
        </p:grpSpPr>
        <p:sp>
          <p:nvSpPr>
            <p:cNvPr id="47" name="object 47"/>
            <p:cNvSpPr/>
            <p:nvPr/>
          </p:nvSpPr>
          <p:spPr>
            <a:xfrm>
              <a:off x="10318670" y="5421636"/>
              <a:ext cx="4137660" cy="1106170"/>
            </a:xfrm>
            <a:custGeom>
              <a:avLst/>
              <a:gdLst/>
              <a:ahLst/>
              <a:cxnLst/>
              <a:rect l="l" t="t" r="r" b="b"/>
              <a:pathLst>
                <a:path w="4137659"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48" name="object 48"/>
            <p:cNvSpPr/>
            <p:nvPr/>
          </p:nvSpPr>
          <p:spPr>
            <a:xfrm>
              <a:off x="10248337" y="54197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9" name="object 49"/>
          <p:cNvGrpSpPr/>
          <p:nvPr/>
        </p:nvGrpSpPr>
        <p:grpSpPr>
          <a:xfrm>
            <a:off x="9322532" y="6091892"/>
            <a:ext cx="3827486" cy="1008996"/>
            <a:chOff x="10248337" y="6697388"/>
            <a:chExt cx="4208145" cy="1109345"/>
          </a:xfrm>
        </p:grpSpPr>
        <p:sp>
          <p:nvSpPr>
            <p:cNvPr id="50" name="object 50"/>
            <p:cNvSpPr/>
            <p:nvPr/>
          </p:nvSpPr>
          <p:spPr>
            <a:xfrm>
              <a:off x="10318670" y="6699220"/>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1" name="object 51"/>
            <p:cNvSpPr/>
            <p:nvPr/>
          </p:nvSpPr>
          <p:spPr>
            <a:xfrm>
              <a:off x="10248337" y="66973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2" name="object 52"/>
          <p:cNvGrpSpPr/>
          <p:nvPr/>
        </p:nvGrpSpPr>
        <p:grpSpPr>
          <a:xfrm>
            <a:off x="9322532" y="7253917"/>
            <a:ext cx="3827486" cy="1008996"/>
            <a:chOff x="10248337" y="7974982"/>
            <a:chExt cx="4208145" cy="1109345"/>
          </a:xfrm>
        </p:grpSpPr>
        <p:sp>
          <p:nvSpPr>
            <p:cNvPr id="53" name="object 53"/>
            <p:cNvSpPr/>
            <p:nvPr/>
          </p:nvSpPr>
          <p:spPr>
            <a:xfrm>
              <a:off x="10318670" y="7976825"/>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4" name="object 54"/>
            <p:cNvSpPr/>
            <p:nvPr/>
          </p:nvSpPr>
          <p:spPr>
            <a:xfrm>
              <a:off x="10248337" y="79749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5" name="object 55"/>
          <p:cNvGrpSpPr/>
          <p:nvPr/>
        </p:nvGrpSpPr>
        <p:grpSpPr>
          <a:xfrm>
            <a:off x="9322532" y="8415944"/>
            <a:ext cx="3827486" cy="1008996"/>
            <a:chOff x="10248337" y="9252577"/>
            <a:chExt cx="4208145" cy="1109345"/>
          </a:xfrm>
        </p:grpSpPr>
        <p:sp>
          <p:nvSpPr>
            <p:cNvPr id="56" name="object 56"/>
            <p:cNvSpPr/>
            <p:nvPr/>
          </p:nvSpPr>
          <p:spPr>
            <a:xfrm>
              <a:off x="10318670" y="9254430"/>
              <a:ext cx="4137660" cy="1106170"/>
            </a:xfrm>
            <a:custGeom>
              <a:avLst/>
              <a:gdLst/>
              <a:ahLst/>
              <a:cxnLst/>
              <a:rect l="l" t="t" r="r" b="b"/>
              <a:pathLst>
                <a:path w="4137659"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7" name="object 57"/>
            <p:cNvSpPr/>
            <p:nvPr/>
          </p:nvSpPr>
          <p:spPr>
            <a:xfrm>
              <a:off x="10248337" y="9252577"/>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8" name="object 58"/>
          <p:cNvGrpSpPr/>
          <p:nvPr/>
        </p:nvGrpSpPr>
        <p:grpSpPr>
          <a:xfrm>
            <a:off x="13506736" y="2605804"/>
            <a:ext cx="3827486" cy="1008996"/>
            <a:chOff x="14848678" y="2864593"/>
            <a:chExt cx="4208145" cy="1109345"/>
          </a:xfrm>
        </p:grpSpPr>
        <p:sp>
          <p:nvSpPr>
            <p:cNvPr id="59" name="object 59"/>
            <p:cNvSpPr/>
            <p:nvPr/>
          </p:nvSpPr>
          <p:spPr>
            <a:xfrm>
              <a:off x="14919021" y="28664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60" name="object 60"/>
            <p:cNvSpPr/>
            <p:nvPr/>
          </p:nvSpPr>
          <p:spPr>
            <a:xfrm>
              <a:off x="14848678" y="2864593"/>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61" name="object 61"/>
          <p:cNvGrpSpPr/>
          <p:nvPr/>
        </p:nvGrpSpPr>
        <p:grpSpPr>
          <a:xfrm>
            <a:off x="13506736" y="3767831"/>
            <a:ext cx="3827486" cy="1008996"/>
            <a:chOff x="14848678" y="4142188"/>
            <a:chExt cx="4208145" cy="1109345"/>
          </a:xfrm>
        </p:grpSpPr>
        <p:sp>
          <p:nvSpPr>
            <p:cNvPr id="62" name="object 62"/>
            <p:cNvSpPr/>
            <p:nvPr/>
          </p:nvSpPr>
          <p:spPr>
            <a:xfrm>
              <a:off x="14919021" y="4144031"/>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3" name="object 63"/>
            <p:cNvSpPr/>
            <p:nvPr/>
          </p:nvSpPr>
          <p:spPr>
            <a:xfrm>
              <a:off x="14848678" y="4142188"/>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64" name="object 64"/>
          <p:cNvGrpSpPr/>
          <p:nvPr/>
        </p:nvGrpSpPr>
        <p:grpSpPr>
          <a:xfrm>
            <a:off x="13506736" y="4929856"/>
            <a:ext cx="3827486" cy="1008996"/>
            <a:chOff x="14848678" y="5419782"/>
            <a:chExt cx="4208145" cy="1109345"/>
          </a:xfrm>
        </p:grpSpPr>
        <p:sp>
          <p:nvSpPr>
            <p:cNvPr id="65" name="object 65"/>
            <p:cNvSpPr/>
            <p:nvPr/>
          </p:nvSpPr>
          <p:spPr>
            <a:xfrm>
              <a:off x="14919021" y="5421636"/>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6" name="object 66"/>
            <p:cNvSpPr/>
            <p:nvPr/>
          </p:nvSpPr>
          <p:spPr>
            <a:xfrm>
              <a:off x="14848678" y="5419782"/>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67" name="object 67"/>
          <p:cNvGrpSpPr/>
          <p:nvPr/>
        </p:nvGrpSpPr>
        <p:grpSpPr>
          <a:xfrm>
            <a:off x="13506736" y="6091892"/>
            <a:ext cx="3827486" cy="1008996"/>
            <a:chOff x="14848678" y="6697388"/>
            <a:chExt cx="4208145" cy="1109345"/>
          </a:xfrm>
        </p:grpSpPr>
        <p:sp>
          <p:nvSpPr>
            <p:cNvPr id="68" name="object 68"/>
            <p:cNvSpPr/>
            <p:nvPr/>
          </p:nvSpPr>
          <p:spPr>
            <a:xfrm>
              <a:off x="14919021" y="6699220"/>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9" name="object 69"/>
            <p:cNvSpPr/>
            <p:nvPr/>
          </p:nvSpPr>
          <p:spPr>
            <a:xfrm>
              <a:off x="14848678" y="6697388"/>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70" name="object 70"/>
          <p:cNvGrpSpPr/>
          <p:nvPr/>
        </p:nvGrpSpPr>
        <p:grpSpPr>
          <a:xfrm>
            <a:off x="13506736" y="7253917"/>
            <a:ext cx="3827486" cy="1008996"/>
            <a:chOff x="14848678" y="7974982"/>
            <a:chExt cx="4208145" cy="1109345"/>
          </a:xfrm>
        </p:grpSpPr>
        <p:sp>
          <p:nvSpPr>
            <p:cNvPr id="71" name="object 71"/>
            <p:cNvSpPr/>
            <p:nvPr/>
          </p:nvSpPr>
          <p:spPr>
            <a:xfrm>
              <a:off x="14919021" y="79768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2" name="object 72"/>
            <p:cNvSpPr/>
            <p:nvPr/>
          </p:nvSpPr>
          <p:spPr>
            <a:xfrm>
              <a:off x="14848678" y="7974982"/>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73" name="object 73"/>
          <p:cNvGrpSpPr/>
          <p:nvPr/>
        </p:nvGrpSpPr>
        <p:grpSpPr>
          <a:xfrm>
            <a:off x="13506736" y="8415944"/>
            <a:ext cx="3827486" cy="1008996"/>
            <a:chOff x="14848678" y="9252577"/>
            <a:chExt cx="4208145" cy="1109345"/>
          </a:xfrm>
        </p:grpSpPr>
        <p:sp>
          <p:nvSpPr>
            <p:cNvPr id="74" name="object 74"/>
            <p:cNvSpPr/>
            <p:nvPr/>
          </p:nvSpPr>
          <p:spPr>
            <a:xfrm>
              <a:off x="14919021" y="9254430"/>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5" name="object 75"/>
            <p:cNvSpPr/>
            <p:nvPr/>
          </p:nvSpPr>
          <p:spPr>
            <a:xfrm>
              <a:off x="14848678" y="9252577"/>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76" name="object 76"/>
          <p:cNvSpPr txBox="1"/>
          <p:nvPr/>
        </p:nvSpPr>
        <p:spPr>
          <a:xfrm>
            <a:off x="5202298" y="2607470"/>
            <a:ext cx="3763376" cy="611410"/>
          </a:xfrm>
          <a:prstGeom prst="rect">
            <a:avLst/>
          </a:prstGeom>
        </p:spPr>
        <p:txBody>
          <a:bodyPr vert="horz" wrap="square" lIns="0" tIns="2310" rIns="0" bIns="0" rtlCol="0">
            <a:spAutoFit/>
          </a:bodyPr>
          <a:lstStyle/>
          <a:p>
            <a:pPr defTabSz="831697">
              <a:spcBef>
                <a:spcPts val="18"/>
              </a:spcBef>
            </a:pPr>
            <a:endParaRPr sz="2093">
              <a:solidFill>
                <a:prstClr val="black"/>
              </a:solidFill>
              <a:latin typeface="Poppins Medium" panose="00000600000000000000" pitchFamily="2" charset="0"/>
              <a:cs typeface="Poppins Medium" panose="00000600000000000000" pitchFamily="2" charset="0"/>
            </a:endParaRPr>
          </a:p>
          <a:p>
            <a:pPr marL="99341" algn="ctr" defTabSz="831697">
              <a:spcBef>
                <a:spcPts val="5"/>
              </a:spcBef>
            </a:pPr>
            <a:r>
              <a:rPr sz="1865" b="1">
                <a:solidFill>
                  <a:srgbClr val="FFFFFF"/>
                </a:solidFill>
                <a:latin typeface="Poppins Medium" panose="00000600000000000000" pitchFamily="2" charset="0"/>
                <a:cs typeface="Poppins Medium" panose="00000600000000000000" pitchFamily="2" charset="0"/>
              </a:rPr>
              <a:t>Eletrônica</a:t>
            </a:r>
            <a:endParaRPr sz="1865">
              <a:solidFill>
                <a:prstClr val="black"/>
              </a:solidFill>
              <a:latin typeface="Poppins Medium" panose="00000600000000000000" pitchFamily="2" charset="0"/>
              <a:cs typeface="Poppins Medium" panose="00000600000000000000" pitchFamily="2" charset="0"/>
            </a:endParaRPr>
          </a:p>
        </p:txBody>
      </p:sp>
      <p:grpSp>
        <p:nvGrpSpPr>
          <p:cNvPr id="77" name="object 77"/>
          <p:cNvGrpSpPr/>
          <p:nvPr/>
        </p:nvGrpSpPr>
        <p:grpSpPr>
          <a:xfrm>
            <a:off x="5536059" y="2737726"/>
            <a:ext cx="624342" cy="691338"/>
            <a:chOff x="6085282" y="3009635"/>
            <a:chExt cx="686435" cy="760095"/>
          </a:xfrm>
        </p:grpSpPr>
        <p:sp>
          <p:nvSpPr>
            <p:cNvPr id="78" name="object 78"/>
            <p:cNvSpPr/>
            <p:nvPr/>
          </p:nvSpPr>
          <p:spPr>
            <a:xfrm>
              <a:off x="6501770" y="3058629"/>
              <a:ext cx="122555" cy="24765"/>
            </a:xfrm>
            <a:custGeom>
              <a:avLst/>
              <a:gdLst/>
              <a:ahLst/>
              <a:cxnLst/>
              <a:rect l="l" t="t" r="r" b="b"/>
              <a:pathLst>
                <a:path w="122554" h="24764">
                  <a:moveTo>
                    <a:pt x="122498" y="0"/>
                  </a:moveTo>
                  <a:lnTo>
                    <a:pt x="0" y="0"/>
                  </a:lnTo>
                  <a:lnTo>
                    <a:pt x="0" y="24501"/>
                  </a:lnTo>
                  <a:lnTo>
                    <a:pt x="122498" y="24501"/>
                  </a:lnTo>
                  <a:lnTo>
                    <a:pt x="12249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9" name="object 79"/>
            <p:cNvSpPr/>
            <p:nvPr/>
          </p:nvSpPr>
          <p:spPr>
            <a:xfrm>
              <a:off x="6452781" y="3156641"/>
              <a:ext cx="49530" cy="134620"/>
            </a:xfrm>
            <a:custGeom>
              <a:avLst/>
              <a:gdLst/>
              <a:ahLst/>
              <a:cxnLst/>
              <a:rect l="l" t="t" r="r" b="b"/>
              <a:pathLst>
                <a:path w="49529" h="134620">
                  <a:moveTo>
                    <a:pt x="48983" y="0"/>
                  </a:moveTo>
                  <a:lnTo>
                    <a:pt x="0" y="0"/>
                  </a:lnTo>
                  <a:lnTo>
                    <a:pt x="0" y="24130"/>
                  </a:lnTo>
                  <a:lnTo>
                    <a:pt x="24485" y="24130"/>
                  </a:lnTo>
                  <a:lnTo>
                    <a:pt x="24485" y="134620"/>
                  </a:lnTo>
                  <a:lnTo>
                    <a:pt x="48983" y="134620"/>
                  </a:lnTo>
                  <a:lnTo>
                    <a:pt x="48983" y="24130"/>
                  </a:lnTo>
                  <a:lnTo>
                    <a:pt x="4898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0" name="object 80"/>
            <p:cNvSpPr/>
            <p:nvPr/>
          </p:nvSpPr>
          <p:spPr>
            <a:xfrm>
              <a:off x="6526263" y="3156921"/>
              <a:ext cx="98425" cy="60960"/>
            </a:xfrm>
            <a:custGeom>
              <a:avLst/>
              <a:gdLst/>
              <a:ahLst/>
              <a:cxnLst/>
              <a:rect l="l" t="t" r="r" b="b"/>
              <a:pathLst>
                <a:path w="98425" h="60960">
                  <a:moveTo>
                    <a:pt x="98005" y="0"/>
                  </a:moveTo>
                  <a:lnTo>
                    <a:pt x="0" y="0"/>
                  </a:lnTo>
                  <a:lnTo>
                    <a:pt x="0" y="24130"/>
                  </a:lnTo>
                  <a:lnTo>
                    <a:pt x="0" y="60960"/>
                  </a:lnTo>
                  <a:lnTo>
                    <a:pt x="24511" y="60960"/>
                  </a:lnTo>
                  <a:lnTo>
                    <a:pt x="24511" y="24130"/>
                  </a:lnTo>
                  <a:lnTo>
                    <a:pt x="98005" y="24130"/>
                  </a:lnTo>
                  <a:lnTo>
                    <a:pt x="9800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1" name="object 81"/>
            <p:cNvSpPr/>
            <p:nvPr/>
          </p:nvSpPr>
          <p:spPr>
            <a:xfrm>
              <a:off x="6428270" y="3058115"/>
              <a:ext cx="147320" cy="73660"/>
            </a:xfrm>
            <a:custGeom>
              <a:avLst/>
              <a:gdLst/>
              <a:ahLst/>
              <a:cxnLst/>
              <a:rect l="l" t="t" r="r" b="b"/>
              <a:pathLst>
                <a:path w="147320" h="73660">
                  <a:moveTo>
                    <a:pt x="147002" y="49530"/>
                  </a:moveTo>
                  <a:lnTo>
                    <a:pt x="24498" y="49530"/>
                  </a:lnTo>
                  <a:lnTo>
                    <a:pt x="24498" y="0"/>
                  </a:lnTo>
                  <a:lnTo>
                    <a:pt x="0" y="0"/>
                  </a:lnTo>
                  <a:lnTo>
                    <a:pt x="0" y="49530"/>
                  </a:lnTo>
                  <a:lnTo>
                    <a:pt x="0" y="73660"/>
                  </a:lnTo>
                  <a:lnTo>
                    <a:pt x="147002" y="73660"/>
                  </a:lnTo>
                  <a:lnTo>
                    <a:pt x="147002" y="4953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2" name="object 82"/>
            <p:cNvSpPr/>
            <p:nvPr/>
          </p:nvSpPr>
          <p:spPr>
            <a:xfrm>
              <a:off x="6183274" y="3512254"/>
              <a:ext cx="73660" cy="110489"/>
            </a:xfrm>
            <a:custGeom>
              <a:avLst/>
              <a:gdLst/>
              <a:ahLst/>
              <a:cxnLst/>
              <a:rect l="l" t="t" r="r" b="b"/>
              <a:pathLst>
                <a:path w="73660" h="110489">
                  <a:moveTo>
                    <a:pt x="73494" y="0"/>
                  </a:moveTo>
                  <a:lnTo>
                    <a:pt x="0" y="0"/>
                  </a:lnTo>
                  <a:lnTo>
                    <a:pt x="0" y="24130"/>
                  </a:lnTo>
                  <a:lnTo>
                    <a:pt x="48996" y="24130"/>
                  </a:lnTo>
                  <a:lnTo>
                    <a:pt x="48996" y="110490"/>
                  </a:lnTo>
                  <a:lnTo>
                    <a:pt x="73494" y="110490"/>
                  </a:lnTo>
                  <a:lnTo>
                    <a:pt x="73494" y="24130"/>
                  </a:lnTo>
                  <a:lnTo>
                    <a:pt x="73494"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3" name="object 83"/>
            <p:cNvSpPr/>
            <p:nvPr/>
          </p:nvSpPr>
          <p:spPr>
            <a:xfrm>
              <a:off x="6183287" y="3389216"/>
              <a:ext cx="355600" cy="233045"/>
            </a:xfrm>
            <a:custGeom>
              <a:avLst/>
              <a:gdLst/>
              <a:ahLst/>
              <a:cxnLst/>
              <a:rect l="l" t="t" r="r" b="b"/>
              <a:pathLst>
                <a:path w="355600" h="233045">
                  <a:moveTo>
                    <a:pt x="73494" y="0"/>
                  </a:moveTo>
                  <a:lnTo>
                    <a:pt x="48983" y="0"/>
                  </a:lnTo>
                  <a:lnTo>
                    <a:pt x="48983" y="73660"/>
                  </a:lnTo>
                  <a:lnTo>
                    <a:pt x="0" y="73660"/>
                  </a:lnTo>
                  <a:lnTo>
                    <a:pt x="0" y="97790"/>
                  </a:lnTo>
                  <a:lnTo>
                    <a:pt x="73494" y="97790"/>
                  </a:lnTo>
                  <a:lnTo>
                    <a:pt x="73494" y="73660"/>
                  </a:lnTo>
                  <a:lnTo>
                    <a:pt x="73494" y="0"/>
                  </a:lnTo>
                  <a:close/>
                </a:path>
                <a:path w="355600" h="233045">
                  <a:moveTo>
                    <a:pt x="122491" y="165"/>
                  </a:moveTo>
                  <a:lnTo>
                    <a:pt x="97993" y="165"/>
                  </a:lnTo>
                  <a:lnTo>
                    <a:pt x="97993" y="232905"/>
                  </a:lnTo>
                  <a:lnTo>
                    <a:pt x="122491" y="232905"/>
                  </a:lnTo>
                  <a:lnTo>
                    <a:pt x="122491" y="165"/>
                  </a:lnTo>
                  <a:close/>
                </a:path>
                <a:path w="355600" h="233045">
                  <a:moveTo>
                    <a:pt x="306235" y="165"/>
                  </a:moveTo>
                  <a:lnTo>
                    <a:pt x="171488" y="165"/>
                  </a:lnTo>
                  <a:lnTo>
                    <a:pt x="171488" y="24663"/>
                  </a:lnTo>
                  <a:lnTo>
                    <a:pt x="306235" y="24663"/>
                  </a:lnTo>
                  <a:lnTo>
                    <a:pt x="306235" y="165"/>
                  </a:lnTo>
                  <a:close/>
                </a:path>
                <a:path w="355600" h="233045">
                  <a:moveTo>
                    <a:pt x="355231" y="98171"/>
                  </a:moveTo>
                  <a:lnTo>
                    <a:pt x="220484" y="98171"/>
                  </a:lnTo>
                  <a:lnTo>
                    <a:pt x="220484" y="122669"/>
                  </a:lnTo>
                  <a:lnTo>
                    <a:pt x="355231" y="122669"/>
                  </a:lnTo>
                  <a:lnTo>
                    <a:pt x="355231" y="98171"/>
                  </a:lnTo>
                  <a:close/>
                </a:path>
                <a:path w="355600" h="233045">
                  <a:moveTo>
                    <a:pt x="355231" y="49161"/>
                  </a:moveTo>
                  <a:lnTo>
                    <a:pt x="171488" y="49161"/>
                  </a:lnTo>
                  <a:lnTo>
                    <a:pt x="171488" y="73672"/>
                  </a:lnTo>
                  <a:lnTo>
                    <a:pt x="355231" y="73672"/>
                  </a:lnTo>
                  <a:lnTo>
                    <a:pt x="355231" y="49161"/>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4" name="object 84"/>
            <p:cNvSpPr/>
            <p:nvPr/>
          </p:nvSpPr>
          <p:spPr>
            <a:xfrm>
              <a:off x="6452777" y="3585377"/>
              <a:ext cx="24765" cy="86360"/>
            </a:xfrm>
            <a:custGeom>
              <a:avLst/>
              <a:gdLst/>
              <a:ahLst/>
              <a:cxnLst/>
              <a:rect l="l" t="t" r="r" b="b"/>
              <a:pathLst>
                <a:path w="24764" h="86360">
                  <a:moveTo>
                    <a:pt x="24501" y="0"/>
                  </a:moveTo>
                  <a:lnTo>
                    <a:pt x="0" y="0"/>
                  </a:lnTo>
                  <a:lnTo>
                    <a:pt x="0" y="85746"/>
                  </a:lnTo>
                  <a:lnTo>
                    <a:pt x="24501" y="85746"/>
                  </a:lnTo>
                  <a:lnTo>
                    <a:pt x="2450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5" name="object 85"/>
            <p:cNvSpPr/>
            <p:nvPr/>
          </p:nvSpPr>
          <p:spPr>
            <a:xfrm>
              <a:off x="6354775" y="3536511"/>
              <a:ext cx="220979" cy="135255"/>
            </a:xfrm>
            <a:custGeom>
              <a:avLst/>
              <a:gdLst/>
              <a:ahLst/>
              <a:cxnLst/>
              <a:rect l="l" t="t" r="r" b="b"/>
              <a:pathLst>
                <a:path w="220979" h="135254">
                  <a:moveTo>
                    <a:pt x="61239" y="241"/>
                  </a:moveTo>
                  <a:lnTo>
                    <a:pt x="0" y="241"/>
                  </a:lnTo>
                  <a:lnTo>
                    <a:pt x="0" y="24371"/>
                  </a:lnTo>
                  <a:lnTo>
                    <a:pt x="36753" y="24371"/>
                  </a:lnTo>
                  <a:lnTo>
                    <a:pt x="36753" y="134861"/>
                  </a:lnTo>
                  <a:lnTo>
                    <a:pt x="61239" y="134861"/>
                  </a:lnTo>
                  <a:lnTo>
                    <a:pt x="61239" y="24371"/>
                  </a:lnTo>
                  <a:lnTo>
                    <a:pt x="61239" y="241"/>
                  </a:lnTo>
                  <a:close/>
                </a:path>
                <a:path w="220979" h="135254">
                  <a:moveTo>
                    <a:pt x="220484" y="0"/>
                  </a:moveTo>
                  <a:lnTo>
                    <a:pt x="159245" y="0"/>
                  </a:lnTo>
                  <a:lnTo>
                    <a:pt x="159245" y="24130"/>
                  </a:lnTo>
                  <a:lnTo>
                    <a:pt x="159245" y="134620"/>
                  </a:lnTo>
                  <a:lnTo>
                    <a:pt x="183743" y="134620"/>
                  </a:lnTo>
                  <a:lnTo>
                    <a:pt x="183743" y="24130"/>
                  </a:lnTo>
                  <a:lnTo>
                    <a:pt x="220484" y="24130"/>
                  </a:lnTo>
                  <a:lnTo>
                    <a:pt x="220484"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6" name="object 86"/>
            <p:cNvSpPr/>
            <p:nvPr/>
          </p:nvSpPr>
          <p:spPr>
            <a:xfrm>
              <a:off x="6207773" y="3132295"/>
              <a:ext cx="122555" cy="121920"/>
            </a:xfrm>
            <a:custGeom>
              <a:avLst/>
              <a:gdLst/>
              <a:ahLst/>
              <a:cxnLst/>
              <a:rect l="l" t="t" r="r" b="b"/>
              <a:pathLst>
                <a:path w="122554" h="121920">
                  <a:moveTo>
                    <a:pt x="122504" y="0"/>
                  </a:moveTo>
                  <a:lnTo>
                    <a:pt x="0" y="0"/>
                  </a:lnTo>
                  <a:lnTo>
                    <a:pt x="0" y="24130"/>
                  </a:lnTo>
                  <a:lnTo>
                    <a:pt x="0" y="97790"/>
                  </a:lnTo>
                  <a:lnTo>
                    <a:pt x="0" y="121920"/>
                  </a:lnTo>
                  <a:lnTo>
                    <a:pt x="122504" y="121920"/>
                  </a:lnTo>
                  <a:lnTo>
                    <a:pt x="122504" y="97840"/>
                  </a:lnTo>
                  <a:lnTo>
                    <a:pt x="122504" y="24345"/>
                  </a:lnTo>
                  <a:lnTo>
                    <a:pt x="97993" y="24345"/>
                  </a:lnTo>
                  <a:lnTo>
                    <a:pt x="97993" y="97790"/>
                  </a:lnTo>
                  <a:lnTo>
                    <a:pt x="24498" y="97790"/>
                  </a:lnTo>
                  <a:lnTo>
                    <a:pt x="24498" y="24130"/>
                  </a:lnTo>
                  <a:lnTo>
                    <a:pt x="122504" y="24130"/>
                  </a:lnTo>
                  <a:lnTo>
                    <a:pt x="122504"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7" name="object 87"/>
            <p:cNvSpPr/>
            <p:nvPr/>
          </p:nvSpPr>
          <p:spPr>
            <a:xfrm>
              <a:off x="6085281" y="3009639"/>
              <a:ext cx="686435" cy="760095"/>
            </a:xfrm>
            <a:custGeom>
              <a:avLst/>
              <a:gdLst/>
              <a:ahLst/>
              <a:cxnLst/>
              <a:rect l="l" t="t" r="r" b="b"/>
              <a:pathLst>
                <a:path w="686434" h="760095">
                  <a:moveTo>
                    <a:pt x="73494" y="502246"/>
                  </a:moveTo>
                  <a:lnTo>
                    <a:pt x="48996" y="502246"/>
                  </a:lnTo>
                  <a:lnTo>
                    <a:pt x="48996" y="526745"/>
                  </a:lnTo>
                  <a:lnTo>
                    <a:pt x="73494" y="526745"/>
                  </a:lnTo>
                  <a:lnTo>
                    <a:pt x="73494" y="502246"/>
                  </a:lnTo>
                  <a:close/>
                </a:path>
                <a:path w="686434" h="760095">
                  <a:moveTo>
                    <a:pt x="73494" y="453250"/>
                  </a:moveTo>
                  <a:lnTo>
                    <a:pt x="48996" y="453250"/>
                  </a:lnTo>
                  <a:lnTo>
                    <a:pt x="48996" y="477748"/>
                  </a:lnTo>
                  <a:lnTo>
                    <a:pt x="73494" y="477748"/>
                  </a:lnTo>
                  <a:lnTo>
                    <a:pt x="73494" y="453250"/>
                  </a:lnTo>
                  <a:close/>
                </a:path>
                <a:path w="686434" h="760095">
                  <a:moveTo>
                    <a:pt x="220497" y="636993"/>
                  </a:moveTo>
                  <a:lnTo>
                    <a:pt x="195999" y="636993"/>
                  </a:lnTo>
                  <a:lnTo>
                    <a:pt x="195999" y="661492"/>
                  </a:lnTo>
                  <a:lnTo>
                    <a:pt x="220497" y="661492"/>
                  </a:lnTo>
                  <a:lnTo>
                    <a:pt x="220497" y="636993"/>
                  </a:lnTo>
                  <a:close/>
                </a:path>
                <a:path w="686434" h="760095">
                  <a:moveTo>
                    <a:pt x="318490" y="122504"/>
                  </a:moveTo>
                  <a:lnTo>
                    <a:pt x="293992" y="122504"/>
                  </a:lnTo>
                  <a:lnTo>
                    <a:pt x="293992" y="98005"/>
                  </a:lnTo>
                  <a:lnTo>
                    <a:pt x="293992" y="73494"/>
                  </a:lnTo>
                  <a:lnTo>
                    <a:pt x="269494" y="73494"/>
                  </a:lnTo>
                  <a:lnTo>
                    <a:pt x="269494" y="48996"/>
                  </a:lnTo>
                  <a:lnTo>
                    <a:pt x="269481" y="98005"/>
                  </a:lnTo>
                  <a:lnTo>
                    <a:pt x="269481" y="269494"/>
                  </a:lnTo>
                  <a:lnTo>
                    <a:pt x="97993" y="269494"/>
                  </a:lnTo>
                  <a:lnTo>
                    <a:pt x="97993" y="98005"/>
                  </a:lnTo>
                  <a:lnTo>
                    <a:pt x="269481" y="98005"/>
                  </a:lnTo>
                  <a:lnTo>
                    <a:pt x="269481" y="48996"/>
                  </a:lnTo>
                  <a:lnTo>
                    <a:pt x="244995" y="48996"/>
                  </a:lnTo>
                  <a:lnTo>
                    <a:pt x="244995" y="73494"/>
                  </a:lnTo>
                  <a:lnTo>
                    <a:pt x="220484" y="73494"/>
                  </a:lnTo>
                  <a:lnTo>
                    <a:pt x="220484" y="48996"/>
                  </a:lnTo>
                  <a:lnTo>
                    <a:pt x="195999" y="48996"/>
                  </a:lnTo>
                  <a:lnTo>
                    <a:pt x="195999" y="73494"/>
                  </a:lnTo>
                  <a:lnTo>
                    <a:pt x="171500" y="73494"/>
                  </a:lnTo>
                  <a:lnTo>
                    <a:pt x="171500" y="48996"/>
                  </a:lnTo>
                  <a:lnTo>
                    <a:pt x="146989" y="48996"/>
                  </a:lnTo>
                  <a:lnTo>
                    <a:pt x="146989" y="73494"/>
                  </a:lnTo>
                  <a:lnTo>
                    <a:pt x="122491" y="73494"/>
                  </a:lnTo>
                  <a:lnTo>
                    <a:pt x="122491" y="48996"/>
                  </a:lnTo>
                  <a:lnTo>
                    <a:pt x="97993" y="48996"/>
                  </a:lnTo>
                  <a:lnTo>
                    <a:pt x="97993" y="73494"/>
                  </a:lnTo>
                  <a:lnTo>
                    <a:pt x="73494" y="73494"/>
                  </a:lnTo>
                  <a:lnTo>
                    <a:pt x="73494" y="122504"/>
                  </a:lnTo>
                  <a:lnTo>
                    <a:pt x="48996" y="122504"/>
                  </a:lnTo>
                  <a:lnTo>
                    <a:pt x="48996" y="147002"/>
                  </a:lnTo>
                  <a:lnTo>
                    <a:pt x="73494" y="147002"/>
                  </a:lnTo>
                  <a:lnTo>
                    <a:pt x="73494" y="171500"/>
                  </a:lnTo>
                  <a:lnTo>
                    <a:pt x="48996" y="171500"/>
                  </a:lnTo>
                  <a:lnTo>
                    <a:pt x="48996" y="195999"/>
                  </a:lnTo>
                  <a:lnTo>
                    <a:pt x="73494" y="195999"/>
                  </a:lnTo>
                  <a:lnTo>
                    <a:pt x="73494" y="220497"/>
                  </a:lnTo>
                  <a:lnTo>
                    <a:pt x="48996" y="220497"/>
                  </a:lnTo>
                  <a:lnTo>
                    <a:pt x="48996" y="244995"/>
                  </a:lnTo>
                  <a:lnTo>
                    <a:pt x="73494" y="244995"/>
                  </a:lnTo>
                  <a:lnTo>
                    <a:pt x="73494" y="293992"/>
                  </a:lnTo>
                  <a:lnTo>
                    <a:pt x="97993" y="293992"/>
                  </a:lnTo>
                  <a:lnTo>
                    <a:pt x="97993" y="318490"/>
                  </a:lnTo>
                  <a:lnTo>
                    <a:pt x="122491" y="318490"/>
                  </a:lnTo>
                  <a:lnTo>
                    <a:pt x="122491" y="293992"/>
                  </a:lnTo>
                  <a:lnTo>
                    <a:pt x="146989" y="293992"/>
                  </a:lnTo>
                  <a:lnTo>
                    <a:pt x="146989" y="318490"/>
                  </a:lnTo>
                  <a:lnTo>
                    <a:pt x="171500" y="318490"/>
                  </a:lnTo>
                  <a:lnTo>
                    <a:pt x="171500" y="293992"/>
                  </a:lnTo>
                  <a:lnTo>
                    <a:pt x="195999" y="293992"/>
                  </a:lnTo>
                  <a:lnTo>
                    <a:pt x="195999" y="318490"/>
                  </a:lnTo>
                  <a:lnTo>
                    <a:pt x="220484" y="318490"/>
                  </a:lnTo>
                  <a:lnTo>
                    <a:pt x="220484" y="293992"/>
                  </a:lnTo>
                  <a:lnTo>
                    <a:pt x="244995" y="293992"/>
                  </a:lnTo>
                  <a:lnTo>
                    <a:pt x="244995" y="318490"/>
                  </a:lnTo>
                  <a:lnTo>
                    <a:pt x="269494" y="318490"/>
                  </a:lnTo>
                  <a:lnTo>
                    <a:pt x="269494" y="293992"/>
                  </a:lnTo>
                  <a:lnTo>
                    <a:pt x="293992" y="293992"/>
                  </a:lnTo>
                  <a:lnTo>
                    <a:pt x="293992" y="269494"/>
                  </a:lnTo>
                  <a:lnTo>
                    <a:pt x="293992" y="244995"/>
                  </a:lnTo>
                  <a:lnTo>
                    <a:pt x="318490" y="244995"/>
                  </a:lnTo>
                  <a:lnTo>
                    <a:pt x="318490" y="220497"/>
                  </a:lnTo>
                  <a:lnTo>
                    <a:pt x="293992" y="220497"/>
                  </a:lnTo>
                  <a:lnTo>
                    <a:pt x="293992" y="195999"/>
                  </a:lnTo>
                  <a:lnTo>
                    <a:pt x="318490" y="195999"/>
                  </a:lnTo>
                  <a:lnTo>
                    <a:pt x="318490" y="171500"/>
                  </a:lnTo>
                  <a:lnTo>
                    <a:pt x="293992" y="171500"/>
                  </a:lnTo>
                  <a:lnTo>
                    <a:pt x="293992" y="147002"/>
                  </a:lnTo>
                  <a:lnTo>
                    <a:pt x="318490" y="147002"/>
                  </a:lnTo>
                  <a:lnTo>
                    <a:pt x="318490" y="122504"/>
                  </a:lnTo>
                  <a:close/>
                </a:path>
                <a:path w="686434" h="760095">
                  <a:moveTo>
                    <a:pt x="391998" y="526745"/>
                  </a:moveTo>
                  <a:lnTo>
                    <a:pt x="367487" y="526745"/>
                  </a:lnTo>
                  <a:lnTo>
                    <a:pt x="367487" y="551243"/>
                  </a:lnTo>
                  <a:lnTo>
                    <a:pt x="391998" y="551243"/>
                  </a:lnTo>
                  <a:lnTo>
                    <a:pt x="391998" y="526745"/>
                  </a:lnTo>
                  <a:close/>
                </a:path>
                <a:path w="686434" h="760095">
                  <a:moveTo>
                    <a:pt x="453237" y="685977"/>
                  </a:moveTo>
                  <a:lnTo>
                    <a:pt x="428739" y="685977"/>
                  </a:lnTo>
                  <a:lnTo>
                    <a:pt x="428739" y="710488"/>
                  </a:lnTo>
                  <a:lnTo>
                    <a:pt x="453237" y="710488"/>
                  </a:lnTo>
                  <a:lnTo>
                    <a:pt x="453237" y="685977"/>
                  </a:lnTo>
                  <a:close/>
                </a:path>
                <a:path w="686434" h="760095">
                  <a:moveTo>
                    <a:pt x="636981" y="355231"/>
                  </a:moveTo>
                  <a:lnTo>
                    <a:pt x="612482" y="355231"/>
                  </a:lnTo>
                  <a:lnTo>
                    <a:pt x="612482" y="404241"/>
                  </a:lnTo>
                  <a:lnTo>
                    <a:pt x="636981" y="404241"/>
                  </a:lnTo>
                  <a:lnTo>
                    <a:pt x="636981" y="355231"/>
                  </a:lnTo>
                  <a:close/>
                </a:path>
                <a:path w="686434" h="760095">
                  <a:moveTo>
                    <a:pt x="636981" y="330936"/>
                  </a:moveTo>
                  <a:lnTo>
                    <a:pt x="538988" y="330936"/>
                  </a:lnTo>
                  <a:lnTo>
                    <a:pt x="538988" y="355066"/>
                  </a:lnTo>
                  <a:lnTo>
                    <a:pt x="538988" y="404596"/>
                  </a:lnTo>
                  <a:lnTo>
                    <a:pt x="538988" y="428726"/>
                  </a:lnTo>
                  <a:lnTo>
                    <a:pt x="636981" y="428726"/>
                  </a:lnTo>
                  <a:lnTo>
                    <a:pt x="636981" y="404596"/>
                  </a:lnTo>
                  <a:lnTo>
                    <a:pt x="563486" y="404596"/>
                  </a:lnTo>
                  <a:lnTo>
                    <a:pt x="563486" y="355066"/>
                  </a:lnTo>
                  <a:lnTo>
                    <a:pt x="636981" y="355066"/>
                  </a:lnTo>
                  <a:lnTo>
                    <a:pt x="636981" y="330936"/>
                  </a:lnTo>
                  <a:close/>
                </a:path>
                <a:path w="686434" h="760095">
                  <a:moveTo>
                    <a:pt x="685990" y="318490"/>
                  </a:moveTo>
                  <a:lnTo>
                    <a:pt x="683501" y="306247"/>
                  </a:lnTo>
                  <a:lnTo>
                    <a:pt x="683094" y="304203"/>
                  </a:lnTo>
                  <a:lnTo>
                    <a:pt x="675208" y="292531"/>
                  </a:lnTo>
                  <a:lnTo>
                    <a:pt x="663524" y="284645"/>
                  </a:lnTo>
                  <a:lnTo>
                    <a:pt x="661479" y="284238"/>
                  </a:lnTo>
                  <a:lnTo>
                    <a:pt x="661479" y="311746"/>
                  </a:lnTo>
                  <a:lnTo>
                    <a:pt x="661479" y="447763"/>
                  </a:lnTo>
                  <a:lnTo>
                    <a:pt x="655980" y="453250"/>
                  </a:lnTo>
                  <a:lnTo>
                    <a:pt x="519988" y="453250"/>
                  </a:lnTo>
                  <a:lnTo>
                    <a:pt x="514477" y="447763"/>
                  </a:lnTo>
                  <a:lnTo>
                    <a:pt x="514477" y="311746"/>
                  </a:lnTo>
                  <a:lnTo>
                    <a:pt x="519988" y="306247"/>
                  </a:lnTo>
                  <a:lnTo>
                    <a:pt x="655980" y="306247"/>
                  </a:lnTo>
                  <a:lnTo>
                    <a:pt x="661479" y="311746"/>
                  </a:lnTo>
                  <a:lnTo>
                    <a:pt x="661479" y="284238"/>
                  </a:lnTo>
                  <a:lnTo>
                    <a:pt x="649236" y="281749"/>
                  </a:lnTo>
                  <a:lnTo>
                    <a:pt x="587984" y="281749"/>
                  </a:lnTo>
                  <a:lnTo>
                    <a:pt x="587984" y="24498"/>
                  </a:lnTo>
                  <a:lnTo>
                    <a:pt x="587984" y="0"/>
                  </a:lnTo>
                  <a:lnTo>
                    <a:pt x="563486" y="0"/>
                  </a:lnTo>
                  <a:lnTo>
                    <a:pt x="563486" y="24498"/>
                  </a:lnTo>
                  <a:lnTo>
                    <a:pt x="563486" y="281749"/>
                  </a:lnTo>
                  <a:lnTo>
                    <a:pt x="526732" y="281749"/>
                  </a:lnTo>
                  <a:lnTo>
                    <a:pt x="512445" y="284645"/>
                  </a:lnTo>
                  <a:lnTo>
                    <a:pt x="500773" y="292531"/>
                  </a:lnTo>
                  <a:lnTo>
                    <a:pt x="492887" y="304203"/>
                  </a:lnTo>
                  <a:lnTo>
                    <a:pt x="489991" y="318490"/>
                  </a:lnTo>
                  <a:lnTo>
                    <a:pt x="489991" y="440994"/>
                  </a:lnTo>
                  <a:lnTo>
                    <a:pt x="492887" y="455282"/>
                  </a:lnTo>
                  <a:lnTo>
                    <a:pt x="500773" y="466966"/>
                  </a:lnTo>
                  <a:lnTo>
                    <a:pt x="512445" y="474853"/>
                  </a:lnTo>
                  <a:lnTo>
                    <a:pt x="526732" y="477748"/>
                  </a:lnTo>
                  <a:lnTo>
                    <a:pt x="563486" y="477748"/>
                  </a:lnTo>
                  <a:lnTo>
                    <a:pt x="563486" y="538988"/>
                  </a:lnTo>
                  <a:lnTo>
                    <a:pt x="563486" y="685977"/>
                  </a:lnTo>
                  <a:lnTo>
                    <a:pt x="538988" y="685977"/>
                  </a:lnTo>
                  <a:lnTo>
                    <a:pt x="538988" y="661492"/>
                  </a:lnTo>
                  <a:lnTo>
                    <a:pt x="563486" y="661492"/>
                  </a:lnTo>
                  <a:lnTo>
                    <a:pt x="563486" y="636993"/>
                  </a:lnTo>
                  <a:lnTo>
                    <a:pt x="538988" y="636993"/>
                  </a:lnTo>
                  <a:lnTo>
                    <a:pt x="538988" y="612482"/>
                  </a:lnTo>
                  <a:lnTo>
                    <a:pt x="563486" y="612482"/>
                  </a:lnTo>
                  <a:lnTo>
                    <a:pt x="563486" y="587997"/>
                  </a:lnTo>
                  <a:lnTo>
                    <a:pt x="538988" y="587997"/>
                  </a:lnTo>
                  <a:lnTo>
                    <a:pt x="538988" y="563486"/>
                  </a:lnTo>
                  <a:lnTo>
                    <a:pt x="563486" y="563486"/>
                  </a:lnTo>
                  <a:lnTo>
                    <a:pt x="563486" y="538988"/>
                  </a:lnTo>
                  <a:lnTo>
                    <a:pt x="514477" y="538988"/>
                  </a:lnTo>
                  <a:lnTo>
                    <a:pt x="514477" y="710488"/>
                  </a:lnTo>
                  <a:lnTo>
                    <a:pt x="563486" y="710488"/>
                  </a:lnTo>
                  <a:lnTo>
                    <a:pt x="563486" y="734987"/>
                  </a:lnTo>
                  <a:lnTo>
                    <a:pt x="367487" y="734987"/>
                  </a:lnTo>
                  <a:lnTo>
                    <a:pt x="367487" y="710488"/>
                  </a:lnTo>
                  <a:lnTo>
                    <a:pt x="367487" y="685977"/>
                  </a:lnTo>
                  <a:lnTo>
                    <a:pt x="342988" y="685977"/>
                  </a:lnTo>
                  <a:lnTo>
                    <a:pt x="342988" y="710488"/>
                  </a:lnTo>
                  <a:lnTo>
                    <a:pt x="342988" y="734987"/>
                  </a:lnTo>
                  <a:lnTo>
                    <a:pt x="318490" y="734987"/>
                  </a:lnTo>
                  <a:lnTo>
                    <a:pt x="318490" y="710488"/>
                  </a:lnTo>
                  <a:lnTo>
                    <a:pt x="342988" y="710488"/>
                  </a:lnTo>
                  <a:lnTo>
                    <a:pt x="342988" y="685977"/>
                  </a:lnTo>
                  <a:lnTo>
                    <a:pt x="293992" y="685977"/>
                  </a:lnTo>
                  <a:lnTo>
                    <a:pt x="293992" y="710488"/>
                  </a:lnTo>
                  <a:lnTo>
                    <a:pt x="293992" y="734987"/>
                  </a:lnTo>
                  <a:lnTo>
                    <a:pt x="269481" y="734987"/>
                  </a:lnTo>
                  <a:lnTo>
                    <a:pt x="269481" y="710488"/>
                  </a:lnTo>
                  <a:lnTo>
                    <a:pt x="293992" y="710488"/>
                  </a:lnTo>
                  <a:lnTo>
                    <a:pt x="293992" y="685977"/>
                  </a:lnTo>
                  <a:lnTo>
                    <a:pt x="244995" y="685977"/>
                  </a:lnTo>
                  <a:lnTo>
                    <a:pt x="244995" y="710488"/>
                  </a:lnTo>
                  <a:lnTo>
                    <a:pt x="244995" y="734987"/>
                  </a:lnTo>
                  <a:lnTo>
                    <a:pt x="220497" y="734987"/>
                  </a:lnTo>
                  <a:lnTo>
                    <a:pt x="220497" y="710488"/>
                  </a:lnTo>
                  <a:lnTo>
                    <a:pt x="244995" y="710488"/>
                  </a:lnTo>
                  <a:lnTo>
                    <a:pt x="244995" y="685977"/>
                  </a:lnTo>
                  <a:lnTo>
                    <a:pt x="195986" y="685977"/>
                  </a:lnTo>
                  <a:lnTo>
                    <a:pt x="195986" y="710488"/>
                  </a:lnTo>
                  <a:lnTo>
                    <a:pt x="195986" y="734987"/>
                  </a:lnTo>
                  <a:lnTo>
                    <a:pt x="171488" y="734987"/>
                  </a:lnTo>
                  <a:lnTo>
                    <a:pt x="171488" y="710488"/>
                  </a:lnTo>
                  <a:lnTo>
                    <a:pt x="195986" y="710488"/>
                  </a:lnTo>
                  <a:lnTo>
                    <a:pt x="195986" y="685977"/>
                  </a:lnTo>
                  <a:lnTo>
                    <a:pt x="146989" y="685977"/>
                  </a:lnTo>
                  <a:lnTo>
                    <a:pt x="146989" y="710488"/>
                  </a:lnTo>
                  <a:lnTo>
                    <a:pt x="146989" y="734987"/>
                  </a:lnTo>
                  <a:lnTo>
                    <a:pt x="122491" y="734987"/>
                  </a:lnTo>
                  <a:lnTo>
                    <a:pt x="122491" y="710488"/>
                  </a:lnTo>
                  <a:lnTo>
                    <a:pt x="146989" y="710488"/>
                  </a:lnTo>
                  <a:lnTo>
                    <a:pt x="146989" y="685977"/>
                  </a:lnTo>
                  <a:lnTo>
                    <a:pt x="97993" y="685977"/>
                  </a:lnTo>
                  <a:lnTo>
                    <a:pt x="97993" y="710488"/>
                  </a:lnTo>
                  <a:lnTo>
                    <a:pt x="97993" y="734987"/>
                  </a:lnTo>
                  <a:lnTo>
                    <a:pt x="73494" y="734987"/>
                  </a:lnTo>
                  <a:lnTo>
                    <a:pt x="73494" y="710488"/>
                  </a:lnTo>
                  <a:lnTo>
                    <a:pt x="97993" y="710488"/>
                  </a:lnTo>
                  <a:lnTo>
                    <a:pt x="97993" y="685977"/>
                  </a:lnTo>
                  <a:lnTo>
                    <a:pt x="48996" y="685977"/>
                  </a:lnTo>
                  <a:lnTo>
                    <a:pt x="48996" y="734987"/>
                  </a:lnTo>
                  <a:lnTo>
                    <a:pt x="24498" y="734987"/>
                  </a:lnTo>
                  <a:lnTo>
                    <a:pt x="24498" y="24498"/>
                  </a:lnTo>
                  <a:lnTo>
                    <a:pt x="563486" y="24498"/>
                  </a:lnTo>
                  <a:lnTo>
                    <a:pt x="563486" y="0"/>
                  </a:lnTo>
                  <a:lnTo>
                    <a:pt x="0" y="0"/>
                  </a:lnTo>
                  <a:lnTo>
                    <a:pt x="0" y="759485"/>
                  </a:lnTo>
                  <a:lnTo>
                    <a:pt x="587984" y="759485"/>
                  </a:lnTo>
                  <a:lnTo>
                    <a:pt x="587984" y="734987"/>
                  </a:lnTo>
                  <a:lnTo>
                    <a:pt x="587984" y="685977"/>
                  </a:lnTo>
                  <a:lnTo>
                    <a:pt x="587984" y="477748"/>
                  </a:lnTo>
                  <a:lnTo>
                    <a:pt x="649236" y="477748"/>
                  </a:lnTo>
                  <a:lnTo>
                    <a:pt x="663524" y="474853"/>
                  </a:lnTo>
                  <a:lnTo>
                    <a:pt x="675208" y="466966"/>
                  </a:lnTo>
                  <a:lnTo>
                    <a:pt x="683094" y="455282"/>
                  </a:lnTo>
                  <a:lnTo>
                    <a:pt x="683501" y="453250"/>
                  </a:lnTo>
                  <a:lnTo>
                    <a:pt x="685990" y="440994"/>
                  </a:lnTo>
                  <a:lnTo>
                    <a:pt x="685990" y="31849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8" name="object 88"/>
            <p:cNvSpPr/>
            <p:nvPr/>
          </p:nvSpPr>
          <p:spPr>
            <a:xfrm>
              <a:off x="6354775" y="3389381"/>
              <a:ext cx="184150" cy="122555"/>
            </a:xfrm>
            <a:custGeom>
              <a:avLst/>
              <a:gdLst/>
              <a:ahLst/>
              <a:cxnLst/>
              <a:rect l="l" t="t" r="r" b="b"/>
              <a:pathLst>
                <a:path w="184150" h="122554">
                  <a:moveTo>
                    <a:pt x="24498" y="98005"/>
                  </a:moveTo>
                  <a:lnTo>
                    <a:pt x="0" y="98005"/>
                  </a:lnTo>
                  <a:lnTo>
                    <a:pt x="0" y="122504"/>
                  </a:lnTo>
                  <a:lnTo>
                    <a:pt x="24498" y="122504"/>
                  </a:lnTo>
                  <a:lnTo>
                    <a:pt x="24498" y="98005"/>
                  </a:lnTo>
                  <a:close/>
                </a:path>
                <a:path w="184150" h="122554">
                  <a:moveTo>
                    <a:pt x="183743" y="0"/>
                  </a:moveTo>
                  <a:lnTo>
                    <a:pt x="159245" y="0"/>
                  </a:lnTo>
                  <a:lnTo>
                    <a:pt x="159245" y="24498"/>
                  </a:lnTo>
                  <a:lnTo>
                    <a:pt x="183743" y="24498"/>
                  </a:lnTo>
                  <a:lnTo>
                    <a:pt x="1837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9" name="object 89"/>
            <p:cNvSpPr/>
            <p:nvPr/>
          </p:nvSpPr>
          <p:spPr>
            <a:xfrm>
              <a:off x="6477279" y="3107645"/>
              <a:ext cx="147320" cy="233045"/>
            </a:xfrm>
            <a:custGeom>
              <a:avLst/>
              <a:gdLst/>
              <a:ahLst/>
              <a:cxnLst/>
              <a:rect l="l" t="t" r="r" b="b"/>
              <a:pathLst>
                <a:path w="147320" h="233045">
                  <a:moveTo>
                    <a:pt x="24498" y="208241"/>
                  </a:moveTo>
                  <a:lnTo>
                    <a:pt x="0" y="208241"/>
                  </a:lnTo>
                  <a:lnTo>
                    <a:pt x="0" y="232740"/>
                  </a:lnTo>
                  <a:lnTo>
                    <a:pt x="24498" y="232740"/>
                  </a:lnTo>
                  <a:lnTo>
                    <a:pt x="24498" y="208241"/>
                  </a:lnTo>
                  <a:close/>
                </a:path>
                <a:path w="147320" h="233045">
                  <a:moveTo>
                    <a:pt x="73494" y="134747"/>
                  </a:moveTo>
                  <a:lnTo>
                    <a:pt x="48983" y="134747"/>
                  </a:lnTo>
                  <a:lnTo>
                    <a:pt x="48983" y="159245"/>
                  </a:lnTo>
                  <a:lnTo>
                    <a:pt x="73494" y="159245"/>
                  </a:lnTo>
                  <a:lnTo>
                    <a:pt x="73494" y="134747"/>
                  </a:lnTo>
                  <a:close/>
                </a:path>
                <a:path w="147320" h="233045">
                  <a:moveTo>
                    <a:pt x="146989" y="0"/>
                  </a:moveTo>
                  <a:lnTo>
                    <a:pt x="122491" y="0"/>
                  </a:lnTo>
                  <a:lnTo>
                    <a:pt x="122491" y="24498"/>
                  </a:lnTo>
                  <a:lnTo>
                    <a:pt x="146989" y="24498"/>
                  </a:lnTo>
                  <a:lnTo>
                    <a:pt x="14698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90" name="object 90"/>
          <p:cNvSpPr txBox="1"/>
          <p:nvPr/>
        </p:nvSpPr>
        <p:spPr>
          <a:xfrm>
            <a:off x="1018084" y="2607470"/>
            <a:ext cx="3763376" cy="739632"/>
          </a:xfrm>
          <a:prstGeom prst="rect">
            <a:avLst/>
          </a:prstGeom>
        </p:spPr>
        <p:txBody>
          <a:bodyPr vert="horz" wrap="square" lIns="0" tIns="164027" rIns="0" bIns="0" rtlCol="0">
            <a:spAutoFit/>
          </a:bodyPr>
          <a:lstStyle/>
          <a:p>
            <a:pPr marL="1379808" marR="1102575" defTabSz="831697">
              <a:lnSpc>
                <a:spcPct val="100499"/>
              </a:lnSpc>
              <a:spcBef>
                <a:spcPts val="1292"/>
              </a:spcBef>
            </a:pPr>
            <a:r>
              <a:rPr sz="1865" b="1" spc="5">
                <a:solidFill>
                  <a:srgbClr val="FFFFFF"/>
                </a:solidFill>
                <a:latin typeface="Poppins Medium" panose="00000600000000000000" pitchFamily="2" charset="0"/>
                <a:cs typeface="Poppins Medium" panose="00000600000000000000" pitchFamily="2" charset="0"/>
              </a:rPr>
              <a:t>Ali</a:t>
            </a:r>
            <a:r>
              <a:rPr sz="1865" b="1" spc="18">
                <a:solidFill>
                  <a:srgbClr val="FFFFFF"/>
                </a:solidFill>
                <a:latin typeface="Poppins Medium" panose="00000600000000000000" pitchFamily="2" charset="0"/>
                <a:cs typeface="Poppins Medium" panose="00000600000000000000" pitchFamily="2" charset="0"/>
              </a:rPr>
              <a:t>m</a:t>
            </a:r>
            <a:r>
              <a:rPr sz="1865" b="1" spc="5">
                <a:solidFill>
                  <a:srgbClr val="FFFFFF"/>
                </a:solidFill>
                <a:latin typeface="Poppins Medium" panose="00000600000000000000" pitchFamily="2" charset="0"/>
                <a:cs typeface="Poppins Medium" panose="00000600000000000000" pitchFamily="2" charset="0"/>
              </a:rPr>
              <a:t>en</a:t>
            </a:r>
            <a:r>
              <a:rPr sz="1865" b="1" spc="-32">
                <a:solidFill>
                  <a:srgbClr val="FFFFFF"/>
                </a:solidFill>
                <a:latin typeface="Poppins Medium" panose="00000600000000000000" pitchFamily="2" charset="0"/>
                <a:cs typeface="Poppins Medium" panose="00000600000000000000" pitchFamily="2" charset="0"/>
              </a:rPr>
              <a:t>t</a:t>
            </a:r>
            <a:r>
              <a:rPr sz="1865" b="1">
                <a:solidFill>
                  <a:srgbClr val="FFFFFF"/>
                </a:solidFill>
                <a:latin typeface="Poppins Medium" panose="00000600000000000000" pitchFamily="2" charset="0"/>
                <a:cs typeface="Poppins Medium" panose="00000600000000000000" pitchFamily="2" charset="0"/>
              </a:rPr>
              <a:t>os  </a:t>
            </a:r>
            <a:r>
              <a:rPr sz="1865" b="1" spc="5">
                <a:solidFill>
                  <a:srgbClr val="FFFFFF"/>
                </a:solidFill>
                <a:latin typeface="Poppins Medium" panose="00000600000000000000" pitchFamily="2" charset="0"/>
                <a:cs typeface="Poppins Medium" panose="00000600000000000000" pitchFamily="2" charset="0"/>
              </a:rPr>
              <a:t>e</a:t>
            </a:r>
            <a:r>
              <a:rPr sz="1865" b="1" spc="-41">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bebidas</a:t>
            </a:r>
            <a:endParaRPr sz="1865">
              <a:solidFill>
                <a:prstClr val="black"/>
              </a:solidFill>
              <a:latin typeface="Poppins Medium" panose="00000600000000000000" pitchFamily="2" charset="0"/>
              <a:cs typeface="Poppins Medium" panose="00000600000000000000" pitchFamily="2" charset="0"/>
            </a:endParaRPr>
          </a:p>
        </p:txBody>
      </p:sp>
      <p:sp>
        <p:nvSpPr>
          <p:cNvPr id="91" name="object 91"/>
          <p:cNvSpPr txBox="1"/>
          <p:nvPr/>
        </p:nvSpPr>
        <p:spPr>
          <a:xfrm>
            <a:off x="9386503" y="2607471"/>
            <a:ext cx="3763376" cy="739632"/>
          </a:xfrm>
          <a:prstGeom prst="rect">
            <a:avLst/>
          </a:prstGeom>
        </p:spPr>
        <p:txBody>
          <a:bodyPr vert="horz" wrap="square" lIns="0" tIns="164027" rIns="0" bIns="0" rtlCol="0">
            <a:spAutoFit/>
          </a:bodyPr>
          <a:lstStyle/>
          <a:p>
            <a:pPr marL="1353818" marR="1204806" defTabSz="831697">
              <a:lnSpc>
                <a:spcPct val="100499"/>
              </a:lnSpc>
              <a:spcBef>
                <a:spcPts val="1292"/>
              </a:spcBef>
            </a:pPr>
            <a:r>
              <a:rPr sz="1865" b="1" spc="5">
                <a:solidFill>
                  <a:srgbClr val="FFFFFF"/>
                </a:solidFill>
                <a:latin typeface="Poppins Medium" panose="00000600000000000000" pitchFamily="2" charset="0"/>
                <a:cs typeface="Poppins Medium" panose="00000600000000000000" pitchFamily="2" charset="0"/>
              </a:rPr>
              <a:t>Meio </a:t>
            </a:r>
            <a:r>
              <a:rPr sz="1865" b="1" spc="9">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ambien</a:t>
            </a:r>
            <a:r>
              <a:rPr sz="1865" b="1" spc="-32">
                <a:solidFill>
                  <a:srgbClr val="FFFFFF"/>
                </a:solidFill>
                <a:latin typeface="Poppins Medium" panose="00000600000000000000" pitchFamily="2" charset="0"/>
                <a:cs typeface="Poppins Medium" panose="00000600000000000000" pitchFamily="2" charset="0"/>
              </a:rPr>
              <a:t>t</a:t>
            </a:r>
            <a:r>
              <a:rPr sz="1865" b="1" spc="5">
                <a:solidFill>
                  <a:srgbClr val="FFFFFF"/>
                </a:solidFill>
                <a:latin typeface="Poppins Medium" panose="00000600000000000000" pitchFamily="2" charset="0"/>
                <a:cs typeface="Poppins Medium" panose="00000600000000000000" pitchFamily="2" charset="0"/>
              </a:rPr>
              <a:t>e</a:t>
            </a:r>
            <a:endParaRPr sz="1865">
              <a:solidFill>
                <a:prstClr val="black"/>
              </a:solidFill>
              <a:latin typeface="Poppins Medium" panose="00000600000000000000" pitchFamily="2" charset="0"/>
              <a:cs typeface="Poppins Medium" panose="00000600000000000000" pitchFamily="2" charset="0"/>
            </a:endParaRPr>
          </a:p>
        </p:txBody>
      </p:sp>
      <p:grpSp>
        <p:nvGrpSpPr>
          <p:cNvPr id="92" name="object 92"/>
          <p:cNvGrpSpPr/>
          <p:nvPr/>
        </p:nvGrpSpPr>
        <p:grpSpPr>
          <a:xfrm>
            <a:off x="9597851" y="2671653"/>
            <a:ext cx="823600" cy="823600"/>
            <a:chOff x="10551038" y="2936993"/>
            <a:chExt cx="905510" cy="905510"/>
          </a:xfrm>
        </p:grpSpPr>
        <p:sp>
          <p:nvSpPr>
            <p:cNvPr id="93" name="object 93"/>
            <p:cNvSpPr/>
            <p:nvPr/>
          </p:nvSpPr>
          <p:spPr>
            <a:xfrm>
              <a:off x="10606865" y="2936993"/>
              <a:ext cx="849630" cy="905510"/>
            </a:xfrm>
            <a:custGeom>
              <a:avLst/>
              <a:gdLst/>
              <a:ahLst/>
              <a:cxnLst/>
              <a:rect l="l" t="t" r="r" b="b"/>
              <a:pathLst>
                <a:path w="849629" h="905510">
                  <a:moveTo>
                    <a:pt x="259280" y="873760"/>
                  </a:moveTo>
                  <a:lnTo>
                    <a:pt x="253374" y="877570"/>
                  </a:lnTo>
                  <a:lnTo>
                    <a:pt x="251992" y="883920"/>
                  </a:lnTo>
                  <a:lnTo>
                    <a:pt x="251322" y="886460"/>
                  </a:lnTo>
                  <a:lnTo>
                    <a:pt x="249824" y="892810"/>
                  </a:lnTo>
                  <a:lnTo>
                    <a:pt x="254096" y="899160"/>
                  </a:lnTo>
                  <a:lnTo>
                    <a:pt x="260725" y="900430"/>
                  </a:lnTo>
                  <a:lnTo>
                    <a:pt x="261238" y="900430"/>
                  </a:lnTo>
                  <a:lnTo>
                    <a:pt x="276918" y="902970"/>
                  </a:lnTo>
                  <a:lnTo>
                    <a:pt x="308224" y="905510"/>
                  </a:lnTo>
                  <a:lnTo>
                    <a:pt x="323822" y="905510"/>
                  </a:lnTo>
                  <a:lnTo>
                    <a:pt x="370571" y="902970"/>
                  </a:lnTo>
                  <a:lnTo>
                    <a:pt x="416377" y="894080"/>
                  </a:lnTo>
                  <a:lnTo>
                    <a:pt x="460800" y="880110"/>
                  </a:lnTo>
                  <a:lnTo>
                    <a:pt x="463640" y="878840"/>
                  </a:lnTo>
                  <a:lnTo>
                    <a:pt x="313203" y="878840"/>
                  </a:lnTo>
                  <a:lnTo>
                    <a:pt x="265552" y="875030"/>
                  </a:lnTo>
                  <a:lnTo>
                    <a:pt x="259280" y="873760"/>
                  </a:lnTo>
                  <a:close/>
                </a:path>
                <a:path w="849629" h="905510">
                  <a:moveTo>
                    <a:pt x="569764" y="240030"/>
                  </a:moveTo>
                  <a:lnTo>
                    <a:pt x="528224" y="240030"/>
                  </a:lnTo>
                  <a:lnTo>
                    <a:pt x="550757" y="257810"/>
                  </a:lnTo>
                  <a:lnTo>
                    <a:pt x="571884" y="278130"/>
                  </a:lnTo>
                  <a:lnTo>
                    <a:pt x="609457" y="321310"/>
                  </a:lnTo>
                  <a:lnTo>
                    <a:pt x="634095" y="361950"/>
                  </a:lnTo>
                  <a:lnTo>
                    <a:pt x="653107" y="403860"/>
                  </a:lnTo>
                  <a:lnTo>
                    <a:pt x="666385" y="447040"/>
                  </a:lnTo>
                  <a:lnTo>
                    <a:pt x="673818" y="492760"/>
                  </a:lnTo>
                  <a:lnTo>
                    <a:pt x="675297" y="538480"/>
                  </a:lnTo>
                  <a:lnTo>
                    <a:pt x="670712" y="584200"/>
                  </a:lnTo>
                  <a:lnTo>
                    <a:pt x="659753" y="631190"/>
                  </a:lnTo>
                  <a:lnTo>
                    <a:pt x="643026" y="674370"/>
                  </a:lnTo>
                  <a:lnTo>
                    <a:pt x="621019" y="715010"/>
                  </a:lnTo>
                  <a:lnTo>
                    <a:pt x="594216" y="751840"/>
                  </a:lnTo>
                  <a:lnTo>
                    <a:pt x="563106" y="784860"/>
                  </a:lnTo>
                  <a:lnTo>
                    <a:pt x="528173" y="814070"/>
                  </a:lnTo>
                  <a:lnTo>
                    <a:pt x="489905" y="836930"/>
                  </a:lnTo>
                  <a:lnTo>
                    <a:pt x="448787" y="855980"/>
                  </a:lnTo>
                  <a:lnTo>
                    <a:pt x="405307" y="869950"/>
                  </a:lnTo>
                  <a:lnTo>
                    <a:pt x="359950" y="877570"/>
                  </a:lnTo>
                  <a:lnTo>
                    <a:pt x="313203" y="878840"/>
                  </a:lnTo>
                  <a:lnTo>
                    <a:pt x="463640" y="878840"/>
                  </a:lnTo>
                  <a:lnTo>
                    <a:pt x="503401" y="861060"/>
                  </a:lnTo>
                  <a:lnTo>
                    <a:pt x="543742" y="835660"/>
                  </a:lnTo>
                  <a:lnTo>
                    <a:pt x="582509" y="803910"/>
                  </a:lnTo>
                  <a:lnTo>
                    <a:pt x="616352" y="767080"/>
                  </a:lnTo>
                  <a:lnTo>
                    <a:pt x="644993" y="727710"/>
                  </a:lnTo>
                  <a:lnTo>
                    <a:pt x="668153" y="684530"/>
                  </a:lnTo>
                  <a:lnTo>
                    <a:pt x="685551" y="637540"/>
                  </a:lnTo>
                  <a:lnTo>
                    <a:pt x="696910" y="589280"/>
                  </a:lnTo>
                  <a:lnTo>
                    <a:pt x="701861" y="535940"/>
                  </a:lnTo>
                  <a:lnTo>
                    <a:pt x="701783" y="530860"/>
                  </a:lnTo>
                  <a:lnTo>
                    <a:pt x="699168" y="480060"/>
                  </a:lnTo>
                  <a:lnTo>
                    <a:pt x="688639" y="426720"/>
                  </a:lnTo>
                  <a:lnTo>
                    <a:pt x="670555" y="375920"/>
                  </a:lnTo>
                  <a:lnTo>
                    <a:pt x="682266" y="372110"/>
                  </a:lnTo>
                  <a:lnTo>
                    <a:pt x="696828" y="367030"/>
                  </a:lnTo>
                  <a:lnTo>
                    <a:pt x="713567" y="360680"/>
                  </a:lnTo>
                  <a:lnTo>
                    <a:pt x="731810" y="351790"/>
                  </a:lnTo>
                  <a:lnTo>
                    <a:pt x="742430" y="345440"/>
                  </a:lnTo>
                  <a:lnTo>
                    <a:pt x="679801" y="345440"/>
                  </a:lnTo>
                  <a:lnTo>
                    <a:pt x="683488" y="336550"/>
                  </a:lnTo>
                  <a:lnTo>
                    <a:pt x="654629" y="336550"/>
                  </a:lnTo>
                  <a:lnTo>
                    <a:pt x="650430" y="327660"/>
                  </a:lnTo>
                  <a:lnTo>
                    <a:pt x="641643" y="304800"/>
                  </a:lnTo>
                  <a:lnTo>
                    <a:pt x="637415" y="292100"/>
                  </a:lnTo>
                  <a:lnTo>
                    <a:pt x="632694" y="274320"/>
                  </a:lnTo>
                  <a:lnTo>
                    <a:pt x="604892" y="274320"/>
                  </a:lnTo>
                  <a:lnTo>
                    <a:pt x="588560" y="256540"/>
                  </a:lnTo>
                  <a:lnTo>
                    <a:pt x="571279" y="241300"/>
                  </a:lnTo>
                  <a:lnTo>
                    <a:pt x="569764" y="240030"/>
                  </a:lnTo>
                  <a:close/>
                </a:path>
                <a:path w="849629" h="905510">
                  <a:moveTo>
                    <a:pt x="292012" y="805180"/>
                  </a:moveTo>
                  <a:lnTo>
                    <a:pt x="282019" y="808990"/>
                  </a:lnTo>
                  <a:lnTo>
                    <a:pt x="277838" y="817880"/>
                  </a:lnTo>
                  <a:lnTo>
                    <a:pt x="280024" y="826770"/>
                  </a:lnTo>
                  <a:lnTo>
                    <a:pt x="289132" y="831850"/>
                  </a:lnTo>
                  <a:lnTo>
                    <a:pt x="334591" y="833120"/>
                  </a:lnTo>
                  <a:lnTo>
                    <a:pt x="379453" y="828040"/>
                  </a:lnTo>
                  <a:lnTo>
                    <a:pt x="422950" y="816610"/>
                  </a:lnTo>
                  <a:lnTo>
                    <a:pt x="446587" y="806450"/>
                  </a:lnTo>
                  <a:lnTo>
                    <a:pt x="341805" y="806450"/>
                  </a:lnTo>
                  <a:lnTo>
                    <a:pt x="292012" y="805180"/>
                  </a:lnTo>
                  <a:close/>
                </a:path>
                <a:path w="849629" h="905510">
                  <a:moveTo>
                    <a:pt x="256324" y="0"/>
                  </a:moveTo>
                  <a:lnTo>
                    <a:pt x="205844" y="6350"/>
                  </a:lnTo>
                  <a:lnTo>
                    <a:pt x="153013" y="22860"/>
                  </a:lnTo>
                  <a:lnTo>
                    <a:pt x="98551" y="49530"/>
                  </a:lnTo>
                  <a:lnTo>
                    <a:pt x="61175" y="72390"/>
                  </a:lnTo>
                  <a:lnTo>
                    <a:pt x="13167" y="109220"/>
                  </a:lnTo>
                  <a:lnTo>
                    <a:pt x="5706" y="115570"/>
                  </a:lnTo>
                  <a:lnTo>
                    <a:pt x="827" y="119380"/>
                  </a:lnTo>
                  <a:lnTo>
                    <a:pt x="0" y="128270"/>
                  </a:lnTo>
                  <a:lnTo>
                    <a:pt x="4115" y="133350"/>
                  </a:lnTo>
                  <a:lnTo>
                    <a:pt x="10932" y="147320"/>
                  </a:lnTo>
                  <a:lnTo>
                    <a:pt x="40831" y="195580"/>
                  </a:lnTo>
                  <a:lnTo>
                    <a:pt x="63662" y="227330"/>
                  </a:lnTo>
                  <a:lnTo>
                    <a:pt x="94358" y="261620"/>
                  </a:lnTo>
                  <a:lnTo>
                    <a:pt x="126404" y="292100"/>
                  </a:lnTo>
                  <a:lnTo>
                    <a:pt x="120237" y="297180"/>
                  </a:lnTo>
                  <a:lnTo>
                    <a:pt x="86460" y="331470"/>
                  </a:lnTo>
                  <a:lnTo>
                    <a:pt x="51086" y="384810"/>
                  </a:lnTo>
                  <a:lnTo>
                    <a:pt x="28667" y="439420"/>
                  </a:lnTo>
                  <a:lnTo>
                    <a:pt x="17796" y="495300"/>
                  </a:lnTo>
                  <a:lnTo>
                    <a:pt x="16268" y="524510"/>
                  </a:lnTo>
                  <a:lnTo>
                    <a:pt x="19169" y="570230"/>
                  </a:lnTo>
                  <a:lnTo>
                    <a:pt x="29069" y="615950"/>
                  </a:lnTo>
                  <a:lnTo>
                    <a:pt x="45696" y="659130"/>
                  </a:lnTo>
                  <a:lnTo>
                    <a:pt x="68856" y="698500"/>
                  </a:lnTo>
                  <a:lnTo>
                    <a:pt x="97088" y="735330"/>
                  </a:lnTo>
                  <a:lnTo>
                    <a:pt x="129968" y="765810"/>
                  </a:lnTo>
                  <a:lnTo>
                    <a:pt x="167000" y="791210"/>
                  </a:lnTo>
                  <a:lnTo>
                    <a:pt x="207690" y="811530"/>
                  </a:lnTo>
                  <a:lnTo>
                    <a:pt x="218153" y="811530"/>
                  </a:lnTo>
                  <a:lnTo>
                    <a:pt x="224548" y="803910"/>
                  </a:lnTo>
                  <a:lnTo>
                    <a:pt x="225006" y="795020"/>
                  </a:lnTo>
                  <a:lnTo>
                    <a:pt x="217658" y="787400"/>
                  </a:lnTo>
                  <a:lnTo>
                    <a:pt x="202556" y="779780"/>
                  </a:lnTo>
                  <a:lnTo>
                    <a:pt x="187941" y="772160"/>
                  </a:lnTo>
                  <a:lnTo>
                    <a:pt x="173837" y="764540"/>
                  </a:lnTo>
                  <a:lnTo>
                    <a:pt x="160267" y="755650"/>
                  </a:lnTo>
                  <a:lnTo>
                    <a:pt x="161923" y="740410"/>
                  </a:lnTo>
                  <a:lnTo>
                    <a:pt x="161751" y="735330"/>
                  </a:lnTo>
                  <a:lnTo>
                    <a:pt x="135451" y="735330"/>
                  </a:lnTo>
                  <a:lnTo>
                    <a:pt x="99883" y="695960"/>
                  </a:lnTo>
                  <a:lnTo>
                    <a:pt x="72539" y="652780"/>
                  </a:lnTo>
                  <a:lnTo>
                    <a:pt x="53832" y="604520"/>
                  </a:lnTo>
                  <a:lnTo>
                    <a:pt x="44172" y="552450"/>
                  </a:lnTo>
                  <a:lnTo>
                    <a:pt x="43971" y="500380"/>
                  </a:lnTo>
                  <a:lnTo>
                    <a:pt x="53642" y="449580"/>
                  </a:lnTo>
                  <a:lnTo>
                    <a:pt x="84013" y="449580"/>
                  </a:lnTo>
                  <a:lnTo>
                    <a:pt x="82648" y="447040"/>
                  </a:lnTo>
                  <a:lnTo>
                    <a:pt x="76589" y="435610"/>
                  </a:lnTo>
                  <a:lnTo>
                    <a:pt x="64542" y="417830"/>
                  </a:lnTo>
                  <a:lnTo>
                    <a:pt x="80149" y="387350"/>
                  </a:lnTo>
                  <a:lnTo>
                    <a:pt x="99544" y="358140"/>
                  </a:lnTo>
                  <a:lnTo>
                    <a:pt x="122389" y="331470"/>
                  </a:lnTo>
                  <a:lnTo>
                    <a:pt x="148351" y="307340"/>
                  </a:lnTo>
                  <a:lnTo>
                    <a:pt x="241667" y="307340"/>
                  </a:lnTo>
                  <a:lnTo>
                    <a:pt x="243396" y="306070"/>
                  </a:lnTo>
                  <a:lnTo>
                    <a:pt x="197983" y="306070"/>
                  </a:lnTo>
                  <a:lnTo>
                    <a:pt x="178518" y="295910"/>
                  </a:lnTo>
                  <a:lnTo>
                    <a:pt x="160073" y="283210"/>
                  </a:lnTo>
                  <a:lnTo>
                    <a:pt x="142689" y="270510"/>
                  </a:lnTo>
                  <a:lnTo>
                    <a:pt x="126404" y="256540"/>
                  </a:lnTo>
                  <a:lnTo>
                    <a:pt x="152107" y="237490"/>
                  </a:lnTo>
                  <a:lnTo>
                    <a:pt x="107441" y="237490"/>
                  </a:lnTo>
                  <a:lnTo>
                    <a:pt x="85482" y="212090"/>
                  </a:lnTo>
                  <a:lnTo>
                    <a:pt x="66788" y="186690"/>
                  </a:lnTo>
                  <a:lnTo>
                    <a:pt x="51502" y="163830"/>
                  </a:lnTo>
                  <a:lnTo>
                    <a:pt x="39768" y="143510"/>
                  </a:lnTo>
                  <a:lnTo>
                    <a:pt x="178848" y="143510"/>
                  </a:lnTo>
                  <a:lnTo>
                    <a:pt x="44092" y="118110"/>
                  </a:lnTo>
                  <a:lnTo>
                    <a:pt x="82129" y="90170"/>
                  </a:lnTo>
                  <a:lnTo>
                    <a:pt x="134624" y="59690"/>
                  </a:lnTo>
                  <a:lnTo>
                    <a:pt x="167766" y="59690"/>
                  </a:lnTo>
                  <a:lnTo>
                    <a:pt x="159398" y="48260"/>
                  </a:lnTo>
                  <a:lnTo>
                    <a:pt x="177230" y="41910"/>
                  </a:lnTo>
                  <a:lnTo>
                    <a:pt x="214425" y="31750"/>
                  </a:lnTo>
                  <a:lnTo>
                    <a:pt x="233594" y="27940"/>
                  </a:lnTo>
                  <a:lnTo>
                    <a:pt x="266077" y="27940"/>
                  </a:lnTo>
                  <a:lnTo>
                    <a:pt x="265143" y="26670"/>
                  </a:lnTo>
                  <a:lnTo>
                    <a:pt x="366804" y="26670"/>
                  </a:lnTo>
                  <a:lnTo>
                    <a:pt x="362698" y="24130"/>
                  </a:lnTo>
                  <a:lnTo>
                    <a:pt x="333422" y="11430"/>
                  </a:lnTo>
                  <a:lnTo>
                    <a:pt x="303728" y="3810"/>
                  </a:lnTo>
                  <a:lnTo>
                    <a:pt x="256324" y="0"/>
                  </a:lnTo>
                  <a:close/>
                </a:path>
                <a:path w="849629" h="905510">
                  <a:moveTo>
                    <a:pt x="622958" y="466090"/>
                  </a:moveTo>
                  <a:lnTo>
                    <a:pt x="596672" y="466090"/>
                  </a:lnTo>
                  <a:lnTo>
                    <a:pt x="599662" y="481330"/>
                  </a:lnTo>
                  <a:lnTo>
                    <a:pt x="601773" y="497840"/>
                  </a:lnTo>
                  <a:lnTo>
                    <a:pt x="602991" y="514350"/>
                  </a:lnTo>
                  <a:lnTo>
                    <a:pt x="603301" y="529590"/>
                  </a:lnTo>
                  <a:lnTo>
                    <a:pt x="597313" y="585470"/>
                  </a:lnTo>
                  <a:lnTo>
                    <a:pt x="580931" y="637540"/>
                  </a:lnTo>
                  <a:lnTo>
                    <a:pt x="554663" y="684530"/>
                  </a:lnTo>
                  <a:lnTo>
                    <a:pt x="519020" y="727710"/>
                  </a:lnTo>
                  <a:lnTo>
                    <a:pt x="480430" y="759460"/>
                  </a:lnTo>
                  <a:lnTo>
                    <a:pt x="437224" y="782320"/>
                  </a:lnTo>
                  <a:lnTo>
                    <a:pt x="390612" y="798830"/>
                  </a:lnTo>
                  <a:lnTo>
                    <a:pt x="341805" y="806450"/>
                  </a:lnTo>
                  <a:lnTo>
                    <a:pt x="446587" y="806450"/>
                  </a:lnTo>
                  <a:lnTo>
                    <a:pt x="502779" y="775970"/>
                  </a:lnTo>
                  <a:lnTo>
                    <a:pt x="537575" y="746760"/>
                  </a:lnTo>
                  <a:lnTo>
                    <a:pt x="569596" y="709930"/>
                  </a:lnTo>
                  <a:lnTo>
                    <a:pt x="595119" y="669290"/>
                  </a:lnTo>
                  <a:lnTo>
                    <a:pt x="613859" y="624840"/>
                  </a:lnTo>
                  <a:lnTo>
                    <a:pt x="625532" y="579120"/>
                  </a:lnTo>
                  <a:lnTo>
                    <a:pt x="629741" y="532130"/>
                  </a:lnTo>
                  <a:lnTo>
                    <a:pt x="629759" y="529590"/>
                  </a:lnTo>
                  <a:lnTo>
                    <a:pt x="625827" y="477520"/>
                  </a:lnTo>
                  <a:lnTo>
                    <a:pt x="622958" y="466090"/>
                  </a:lnTo>
                  <a:close/>
                </a:path>
                <a:path w="849629" h="905510">
                  <a:moveTo>
                    <a:pt x="84013" y="449580"/>
                  </a:moveTo>
                  <a:lnTo>
                    <a:pt x="53642" y="449580"/>
                  </a:lnTo>
                  <a:lnTo>
                    <a:pt x="57547" y="455930"/>
                  </a:lnTo>
                  <a:lnTo>
                    <a:pt x="65306" y="471170"/>
                  </a:lnTo>
                  <a:lnTo>
                    <a:pt x="72628" y="483870"/>
                  </a:lnTo>
                  <a:lnTo>
                    <a:pt x="79835" y="496570"/>
                  </a:lnTo>
                  <a:lnTo>
                    <a:pt x="87011" y="508000"/>
                  </a:lnTo>
                  <a:lnTo>
                    <a:pt x="120802" y="527050"/>
                  </a:lnTo>
                  <a:lnTo>
                    <a:pt x="136238" y="532130"/>
                  </a:lnTo>
                  <a:lnTo>
                    <a:pt x="144710" y="537210"/>
                  </a:lnTo>
                  <a:lnTo>
                    <a:pt x="147845" y="542290"/>
                  </a:lnTo>
                  <a:lnTo>
                    <a:pt x="147273" y="548640"/>
                  </a:lnTo>
                  <a:lnTo>
                    <a:pt x="144257" y="558800"/>
                  </a:lnTo>
                  <a:lnTo>
                    <a:pt x="140048" y="568960"/>
                  </a:lnTo>
                  <a:lnTo>
                    <a:pt x="135069" y="580390"/>
                  </a:lnTo>
                  <a:lnTo>
                    <a:pt x="129744" y="591820"/>
                  </a:lnTo>
                  <a:lnTo>
                    <a:pt x="119982" y="612140"/>
                  </a:lnTo>
                  <a:lnTo>
                    <a:pt x="112801" y="631190"/>
                  </a:lnTo>
                  <a:lnTo>
                    <a:pt x="110495" y="648970"/>
                  </a:lnTo>
                  <a:lnTo>
                    <a:pt x="115357" y="665480"/>
                  </a:lnTo>
                  <a:lnTo>
                    <a:pt x="125890" y="684530"/>
                  </a:lnTo>
                  <a:lnTo>
                    <a:pt x="132052" y="703580"/>
                  </a:lnTo>
                  <a:lnTo>
                    <a:pt x="134890" y="721360"/>
                  </a:lnTo>
                  <a:lnTo>
                    <a:pt x="135451" y="735330"/>
                  </a:lnTo>
                  <a:lnTo>
                    <a:pt x="161751" y="735330"/>
                  </a:lnTo>
                  <a:lnTo>
                    <a:pt x="161107" y="716280"/>
                  </a:lnTo>
                  <a:lnTo>
                    <a:pt x="154233" y="684530"/>
                  </a:lnTo>
                  <a:lnTo>
                    <a:pt x="137713" y="650240"/>
                  </a:lnTo>
                  <a:lnTo>
                    <a:pt x="137358" y="642620"/>
                  </a:lnTo>
                  <a:lnTo>
                    <a:pt x="141256" y="629920"/>
                  </a:lnTo>
                  <a:lnTo>
                    <a:pt x="147350" y="615950"/>
                  </a:lnTo>
                  <a:lnTo>
                    <a:pt x="153586" y="603250"/>
                  </a:lnTo>
                  <a:lnTo>
                    <a:pt x="159384" y="590550"/>
                  </a:lnTo>
                  <a:lnTo>
                    <a:pt x="164854" y="579120"/>
                  </a:lnTo>
                  <a:lnTo>
                    <a:pt x="169573" y="566420"/>
                  </a:lnTo>
                  <a:lnTo>
                    <a:pt x="173115" y="554990"/>
                  </a:lnTo>
                  <a:lnTo>
                    <a:pt x="174510" y="543560"/>
                  </a:lnTo>
                  <a:lnTo>
                    <a:pt x="172787" y="533400"/>
                  </a:lnTo>
                  <a:lnTo>
                    <a:pt x="144930" y="506730"/>
                  </a:lnTo>
                  <a:lnTo>
                    <a:pt x="128613" y="501650"/>
                  </a:lnTo>
                  <a:lnTo>
                    <a:pt x="114027" y="496570"/>
                  </a:lnTo>
                  <a:lnTo>
                    <a:pt x="111295" y="495300"/>
                  </a:lnTo>
                  <a:lnTo>
                    <a:pt x="106430" y="488950"/>
                  </a:lnTo>
                  <a:lnTo>
                    <a:pt x="100719" y="480060"/>
                  </a:lnTo>
                  <a:lnTo>
                    <a:pt x="94670" y="468630"/>
                  </a:lnTo>
                  <a:lnTo>
                    <a:pt x="88793" y="458470"/>
                  </a:lnTo>
                  <a:lnTo>
                    <a:pt x="84013" y="449580"/>
                  </a:lnTo>
                  <a:close/>
                </a:path>
                <a:path w="849629" h="905510">
                  <a:moveTo>
                    <a:pt x="400718" y="509270"/>
                  </a:moveTo>
                  <a:lnTo>
                    <a:pt x="370323" y="509270"/>
                  </a:lnTo>
                  <a:lnTo>
                    <a:pt x="371810" y="510540"/>
                  </a:lnTo>
                  <a:lnTo>
                    <a:pt x="377583" y="523240"/>
                  </a:lnTo>
                  <a:lnTo>
                    <a:pt x="380446" y="543560"/>
                  </a:lnTo>
                  <a:lnTo>
                    <a:pt x="381288" y="566420"/>
                  </a:lnTo>
                  <a:lnTo>
                    <a:pt x="381401" y="624840"/>
                  </a:lnTo>
                  <a:lnTo>
                    <a:pt x="382980" y="654050"/>
                  </a:lnTo>
                  <a:lnTo>
                    <a:pt x="396888" y="698500"/>
                  </a:lnTo>
                  <a:lnTo>
                    <a:pt x="430238" y="715010"/>
                  </a:lnTo>
                  <a:lnTo>
                    <a:pt x="436454" y="715010"/>
                  </a:lnTo>
                  <a:lnTo>
                    <a:pt x="442913" y="713740"/>
                  </a:lnTo>
                  <a:lnTo>
                    <a:pt x="449583" y="711200"/>
                  </a:lnTo>
                  <a:lnTo>
                    <a:pt x="456436" y="708660"/>
                  </a:lnTo>
                  <a:lnTo>
                    <a:pt x="486013" y="690880"/>
                  </a:lnTo>
                  <a:lnTo>
                    <a:pt x="488332" y="688340"/>
                  </a:lnTo>
                  <a:lnTo>
                    <a:pt x="429032" y="688340"/>
                  </a:lnTo>
                  <a:lnTo>
                    <a:pt x="422749" y="687070"/>
                  </a:lnTo>
                  <a:lnTo>
                    <a:pt x="408897" y="645160"/>
                  </a:lnTo>
                  <a:lnTo>
                    <a:pt x="407853" y="560070"/>
                  </a:lnTo>
                  <a:lnTo>
                    <a:pt x="405948" y="530860"/>
                  </a:lnTo>
                  <a:lnTo>
                    <a:pt x="400718" y="509270"/>
                  </a:lnTo>
                  <a:close/>
                </a:path>
                <a:path w="849629" h="905510">
                  <a:moveTo>
                    <a:pt x="510296" y="285750"/>
                  </a:moveTo>
                  <a:lnTo>
                    <a:pt x="466310" y="285750"/>
                  </a:lnTo>
                  <a:lnTo>
                    <a:pt x="506885" y="316230"/>
                  </a:lnTo>
                  <a:lnTo>
                    <a:pt x="541535" y="351790"/>
                  </a:lnTo>
                  <a:lnTo>
                    <a:pt x="569365" y="393700"/>
                  </a:lnTo>
                  <a:lnTo>
                    <a:pt x="589479" y="439420"/>
                  </a:lnTo>
                  <a:lnTo>
                    <a:pt x="557955" y="458470"/>
                  </a:lnTo>
                  <a:lnTo>
                    <a:pt x="534468" y="474980"/>
                  </a:lnTo>
                  <a:lnTo>
                    <a:pt x="507052" y="510540"/>
                  </a:lnTo>
                  <a:lnTo>
                    <a:pt x="499752" y="548640"/>
                  </a:lnTo>
                  <a:lnTo>
                    <a:pt x="499626" y="553720"/>
                  </a:lnTo>
                  <a:lnTo>
                    <a:pt x="501513" y="576580"/>
                  </a:lnTo>
                  <a:lnTo>
                    <a:pt x="505513" y="603250"/>
                  </a:lnTo>
                  <a:lnTo>
                    <a:pt x="502760" y="623570"/>
                  </a:lnTo>
                  <a:lnTo>
                    <a:pt x="470900" y="668020"/>
                  </a:lnTo>
                  <a:lnTo>
                    <a:pt x="436790" y="687070"/>
                  </a:lnTo>
                  <a:lnTo>
                    <a:pt x="429032" y="688340"/>
                  </a:lnTo>
                  <a:lnTo>
                    <a:pt x="488332" y="688340"/>
                  </a:lnTo>
                  <a:lnTo>
                    <a:pt x="511523" y="662940"/>
                  </a:lnTo>
                  <a:lnTo>
                    <a:pt x="528325" y="631190"/>
                  </a:lnTo>
                  <a:lnTo>
                    <a:pt x="531774" y="599440"/>
                  </a:lnTo>
                  <a:lnTo>
                    <a:pt x="528125" y="574040"/>
                  </a:lnTo>
                  <a:lnTo>
                    <a:pt x="526289" y="554990"/>
                  </a:lnTo>
                  <a:lnTo>
                    <a:pt x="539454" y="508000"/>
                  </a:lnTo>
                  <a:lnTo>
                    <a:pt x="571482" y="481330"/>
                  </a:lnTo>
                  <a:lnTo>
                    <a:pt x="596672" y="466090"/>
                  </a:lnTo>
                  <a:lnTo>
                    <a:pt x="622958" y="466090"/>
                  </a:lnTo>
                  <a:lnTo>
                    <a:pt x="613077" y="426720"/>
                  </a:lnTo>
                  <a:lnTo>
                    <a:pt x="592379" y="379730"/>
                  </a:lnTo>
                  <a:lnTo>
                    <a:pt x="564509" y="337820"/>
                  </a:lnTo>
                  <a:lnTo>
                    <a:pt x="530242" y="300990"/>
                  </a:lnTo>
                  <a:lnTo>
                    <a:pt x="510296" y="285750"/>
                  </a:lnTo>
                  <a:close/>
                </a:path>
                <a:path w="849629" h="905510">
                  <a:moveTo>
                    <a:pt x="241667" y="307340"/>
                  </a:moveTo>
                  <a:lnTo>
                    <a:pt x="148351" y="307340"/>
                  </a:lnTo>
                  <a:lnTo>
                    <a:pt x="174208" y="323850"/>
                  </a:lnTo>
                  <a:lnTo>
                    <a:pt x="201619" y="336550"/>
                  </a:lnTo>
                  <a:lnTo>
                    <a:pt x="230362" y="345440"/>
                  </a:lnTo>
                  <a:lnTo>
                    <a:pt x="260211" y="349250"/>
                  </a:lnTo>
                  <a:lnTo>
                    <a:pt x="231057" y="378460"/>
                  </a:lnTo>
                  <a:lnTo>
                    <a:pt x="214291" y="410210"/>
                  </a:lnTo>
                  <a:lnTo>
                    <a:pt x="210389" y="443230"/>
                  </a:lnTo>
                  <a:lnTo>
                    <a:pt x="219825" y="476250"/>
                  </a:lnTo>
                  <a:lnTo>
                    <a:pt x="243336" y="505460"/>
                  </a:lnTo>
                  <a:lnTo>
                    <a:pt x="273814" y="516890"/>
                  </a:lnTo>
                  <a:lnTo>
                    <a:pt x="308166" y="518160"/>
                  </a:lnTo>
                  <a:lnTo>
                    <a:pt x="343298" y="513080"/>
                  </a:lnTo>
                  <a:lnTo>
                    <a:pt x="359475" y="510540"/>
                  </a:lnTo>
                  <a:lnTo>
                    <a:pt x="370323" y="509270"/>
                  </a:lnTo>
                  <a:lnTo>
                    <a:pt x="400718" y="509270"/>
                  </a:lnTo>
                  <a:lnTo>
                    <a:pt x="400410" y="508000"/>
                  </a:lnTo>
                  <a:lnTo>
                    <a:pt x="390217" y="491490"/>
                  </a:lnTo>
                  <a:lnTo>
                    <a:pt x="279058" y="491490"/>
                  </a:lnTo>
                  <a:lnTo>
                    <a:pt x="258433" y="483870"/>
                  </a:lnTo>
                  <a:lnTo>
                    <a:pt x="243657" y="464820"/>
                  </a:lnTo>
                  <a:lnTo>
                    <a:pt x="237296" y="427990"/>
                  </a:lnTo>
                  <a:lnTo>
                    <a:pt x="250169" y="397510"/>
                  </a:lnTo>
                  <a:lnTo>
                    <a:pt x="272298" y="373380"/>
                  </a:lnTo>
                  <a:lnTo>
                    <a:pt x="293708" y="358140"/>
                  </a:lnTo>
                  <a:lnTo>
                    <a:pt x="298535" y="355600"/>
                  </a:lnTo>
                  <a:lnTo>
                    <a:pt x="303006" y="351790"/>
                  </a:lnTo>
                  <a:lnTo>
                    <a:pt x="307121" y="347980"/>
                  </a:lnTo>
                  <a:lnTo>
                    <a:pt x="349337" y="340360"/>
                  </a:lnTo>
                  <a:lnTo>
                    <a:pt x="390108" y="326390"/>
                  </a:lnTo>
                  <a:lnTo>
                    <a:pt x="398481" y="322580"/>
                  </a:lnTo>
                  <a:lnTo>
                    <a:pt x="293166" y="322580"/>
                  </a:lnTo>
                  <a:lnTo>
                    <a:pt x="241762" y="320040"/>
                  </a:lnTo>
                  <a:lnTo>
                    <a:pt x="237029" y="318770"/>
                  </a:lnTo>
                  <a:lnTo>
                    <a:pt x="232411" y="318770"/>
                  </a:lnTo>
                  <a:lnTo>
                    <a:pt x="227835" y="317500"/>
                  </a:lnTo>
                  <a:lnTo>
                    <a:pt x="241667" y="307340"/>
                  </a:lnTo>
                  <a:close/>
                </a:path>
                <a:path w="849629" h="905510">
                  <a:moveTo>
                    <a:pt x="371201" y="482600"/>
                  </a:moveTo>
                  <a:lnTo>
                    <a:pt x="364104" y="483870"/>
                  </a:lnTo>
                  <a:lnTo>
                    <a:pt x="355727" y="483870"/>
                  </a:lnTo>
                  <a:lnTo>
                    <a:pt x="305838" y="491490"/>
                  </a:lnTo>
                  <a:lnTo>
                    <a:pt x="390217" y="491490"/>
                  </a:lnTo>
                  <a:lnTo>
                    <a:pt x="389433" y="490220"/>
                  </a:lnTo>
                  <a:lnTo>
                    <a:pt x="383961" y="486410"/>
                  </a:lnTo>
                  <a:lnTo>
                    <a:pt x="377852" y="483870"/>
                  </a:lnTo>
                  <a:lnTo>
                    <a:pt x="371201" y="482600"/>
                  </a:lnTo>
                  <a:close/>
                </a:path>
                <a:path w="849629" h="905510">
                  <a:moveTo>
                    <a:pt x="847591" y="207010"/>
                  </a:moveTo>
                  <a:lnTo>
                    <a:pt x="821618" y="207010"/>
                  </a:lnTo>
                  <a:lnTo>
                    <a:pt x="820253" y="215900"/>
                  </a:lnTo>
                  <a:lnTo>
                    <a:pt x="818353" y="224790"/>
                  </a:lnTo>
                  <a:lnTo>
                    <a:pt x="795253" y="270510"/>
                  </a:lnTo>
                  <a:lnTo>
                    <a:pt x="745910" y="313690"/>
                  </a:lnTo>
                  <a:lnTo>
                    <a:pt x="709459" y="332740"/>
                  </a:lnTo>
                  <a:lnTo>
                    <a:pt x="698892" y="337820"/>
                  </a:lnTo>
                  <a:lnTo>
                    <a:pt x="688941" y="341630"/>
                  </a:lnTo>
                  <a:lnTo>
                    <a:pt x="679801" y="345440"/>
                  </a:lnTo>
                  <a:lnTo>
                    <a:pt x="742430" y="345440"/>
                  </a:lnTo>
                  <a:lnTo>
                    <a:pt x="797775" y="306070"/>
                  </a:lnTo>
                  <a:lnTo>
                    <a:pt x="837189" y="251460"/>
                  </a:lnTo>
                  <a:lnTo>
                    <a:pt x="846556" y="219710"/>
                  </a:lnTo>
                  <a:lnTo>
                    <a:pt x="847591" y="207010"/>
                  </a:lnTo>
                  <a:close/>
                </a:path>
                <a:path w="849629" h="905510">
                  <a:moveTo>
                    <a:pt x="678802" y="139700"/>
                  </a:moveTo>
                  <a:lnTo>
                    <a:pt x="650210" y="139700"/>
                  </a:lnTo>
                  <a:lnTo>
                    <a:pt x="693162" y="243840"/>
                  </a:lnTo>
                  <a:lnTo>
                    <a:pt x="654629" y="336550"/>
                  </a:lnTo>
                  <a:lnTo>
                    <a:pt x="683488" y="336550"/>
                  </a:lnTo>
                  <a:lnTo>
                    <a:pt x="719831" y="248920"/>
                  </a:lnTo>
                  <a:lnTo>
                    <a:pt x="803112" y="214630"/>
                  </a:lnTo>
                  <a:lnTo>
                    <a:pt x="734323" y="214630"/>
                  </a:lnTo>
                  <a:lnTo>
                    <a:pt x="736440" y="209550"/>
                  </a:lnTo>
                  <a:lnTo>
                    <a:pt x="707653" y="209550"/>
                  </a:lnTo>
                  <a:lnTo>
                    <a:pt x="678802" y="139700"/>
                  </a:lnTo>
                  <a:close/>
                </a:path>
                <a:path w="849629" h="905510">
                  <a:moveTo>
                    <a:pt x="532686" y="209550"/>
                  </a:moveTo>
                  <a:lnTo>
                    <a:pt x="374794" y="209550"/>
                  </a:lnTo>
                  <a:lnTo>
                    <a:pt x="495754" y="232410"/>
                  </a:lnTo>
                  <a:lnTo>
                    <a:pt x="468778" y="252730"/>
                  </a:lnTo>
                  <a:lnTo>
                    <a:pt x="433146" y="275590"/>
                  </a:lnTo>
                  <a:lnTo>
                    <a:pt x="390743" y="297180"/>
                  </a:lnTo>
                  <a:lnTo>
                    <a:pt x="343455" y="313690"/>
                  </a:lnTo>
                  <a:lnTo>
                    <a:pt x="293166" y="322580"/>
                  </a:lnTo>
                  <a:lnTo>
                    <a:pt x="398481" y="322580"/>
                  </a:lnTo>
                  <a:lnTo>
                    <a:pt x="429183" y="308610"/>
                  </a:lnTo>
                  <a:lnTo>
                    <a:pt x="466310" y="285750"/>
                  </a:lnTo>
                  <a:lnTo>
                    <a:pt x="510296" y="285750"/>
                  </a:lnTo>
                  <a:lnTo>
                    <a:pt x="490351" y="270510"/>
                  </a:lnTo>
                  <a:lnTo>
                    <a:pt x="502667" y="261620"/>
                  </a:lnTo>
                  <a:lnTo>
                    <a:pt x="513163" y="252730"/>
                  </a:lnTo>
                  <a:lnTo>
                    <a:pt x="521722" y="246380"/>
                  </a:lnTo>
                  <a:lnTo>
                    <a:pt x="528224" y="240030"/>
                  </a:lnTo>
                  <a:lnTo>
                    <a:pt x="569764" y="240030"/>
                  </a:lnTo>
                  <a:lnTo>
                    <a:pt x="553101" y="226060"/>
                  </a:lnTo>
                  <a:lnTo>
                    <a:pt x="534077" y="212090"/>
                  </a:lnTo>
                  <a:lnTo>
                    <a:pt x="532686" y="209550"/>
                  </a:lnTo>
                  <a:close/>
                </a:path>
                <a:path w="849629" h="905510">
                  <a:moveTo>
                    <a:pt x="378162" y="180340"/>
                  </a:moveTo>
                  <a:lnTo>
                    <a:pt x="229218" y="180340"/>
                  </a:lnTo>
                  <a:lnTo>
                    <a:pt x="339340" y="201930"/>
                  </a:lnTo>
                  <a:lnTo>
                    <a:pt x="197983" y="306070"/>
                  </a:lnTo>
                  <a:lnTo>
                    <a:pt x="243396" y="306070"/>
                  </a:lnTo>
                  <a:lnTo>
                    <a:pt x="374794" y="209550"/>
                  </a:lnTo>
                  <a:lnTo>
                    <a:pt x="532686" y="209550"/>
                  </a:lnTo>
                  <a:lnTo>
                    <a:pt x="531294" y="207010"/>
                  </a:lnTo>
                  <a:lnTo>
                    <a:pt x="500937" y="207010"/>
                  </a:lnTo>
                  <a:lnTo>
                    <a:pt x="380030" y="182880"/>
                  </a:lnTo>
                  <a:lnTo>
                    <a:pt x="378162" y="180340"/>
                  </a:lnTo>
                  <a:close/>
                </a:path>
                <a:path w="849629" h="905510">
                  <a:moveTo>
                    <a:pt x="795368" y="26670"/>
                  </a:moveTo>
                  <a:lnTo>
                    <a:pt x="789923" y="27940"/>
                  </a:lnTo>
                  <a:lnTo>
                    <a:pt x="783280" y="29210"/>
                  </a:lnTo>
                  <a:lnTo>
                    <a:pt x="767125" y="34290"/>
                  </a:lnTo>
                  <a:lnTo>
                    <a:pt x="716386" y="54610"/>
                  </a:lnTo>
                  <a:lnTo>
                    <a:pt x="680253" y="76200"/>
                  </a:lnTo>
                  <a:lnTo>
                    <a:pt x="650395" y="100330"/>
                  </a:lnTo>
                  <a:lnTo>
                    <a:pt x="610955" y="156210"/>
                  </a:lnTo>
                  <a:lnTo>
                    <a:pt x="599122" y="209550"/>
                  </a:lnTo>
                  <a:lnTo>
                    <a:pt x="599050" y="214630"/>
                  </a:lnTo>
                  <a:lnTo>
                    <a:pt x="599686" y="241300"/>
                  </a:lnTo>
                  <a:lnTo>
                    <a:pt x="604892" y="274320"/>
                  </a:lnTo>
                  <a:lnTo>
                    <a:pt x="632694" y="274320"/>
                  </a:lnTo>
                  <a:lnTo>
                    <a:pt x="629996" y="264160"/>
                  </a:lnTo>
                  <a:lnTo>
                    <a:pt x="625600" y="232410"/>
                  </a:lnTo>
                  <a:lnTo>
                    <a:pt x="635404" y="166370"/>
                  </a:lnTo>
                  <a:lnTo>
                    <a:pt x="650210" y="139700"/>
                  </a:lnTo>
                  <a:lnTo>
                    <a:pt x="678802" y="139700"/>
                  </a:lnTo>
                  <a:lnTo>
                    <a:pt x="669885" y="118110"/>
                  </a:lnTo>
                  <a:lnTo>
                    <a:pt x="713598" y="86360"/>
                  </a:lnTo>
                  <a:lnTo>
                    <a:pt x="739117" y="73660"/>
                  </a:lnTo>
                  <a:lnTo>
                    <a:pt x="750054" y="68580"/>
                  </a:lnTo>
                  <a:lnTo>
                    <a:pt x="760305" y="64770"/>
                  </a:lnTo>
                  <a:lnTo>
                    <a:pt x="769672" y="60960"/>
                  </a:lnTo>
                  <a:lnTo>
                    <a:pt x="818226" y="60960"/>
                  </a:lnTo>
                  <a:lnTo>
                    <a:pt x="815429" y="54610"/>
                  </a:lnTo>
                  <a:lnTo>
                    <a:pt x="807674" y="39370"/>
                  </a:lnTo>
                  <a:lnTo>
                    <a:pt x="804258" y="33020"/>
                  </a:lnTo>
                  <a:lnTo>
                    <a:pt x="801326" y="29210"/>
                  </a:lnTo>
                  <a:lnTo>
                    <a:pt x="795368" y="26670"/>
                  </a:lnTo>
                  <a:close/>
                </a:path>
                <a:path w="849629" h="905510">
                  <a:moveTo>
                    <a:pt x="178848" y="143510"/>
                  </a:moveTo>
                  <a:lnTo>
                    <a:pt x="39768" y="143510"/>
                  </a:lnTo>
                  <a:lnTo>
                    <a:pt x="193721" y="173990"/>
                  </a:lnTo>
                  <a:lnTo>
                    <a:pt x="107441" y="237490"/>
                  </a:lnTo>
                  <a:lnTo>
                    <a:pt x="152107" y="237490"/>
                  </a:lnTo>
                  <a:lnTo>
                    <a:pt x="229218" y="180340"/>
                  </a:lnTo>
                  <a:lnTo>
                    <a:pt x="378162" y="180340"/>
                  </a:lnTo>
                  <a:lnTo>
                    <a:pt x="374426" y="175260"/>
                  </a:lnTo>
                  <a:lnTo>
                    <a:pt x="341602" y="175260"/>
                  </a:lnTo>
                  <a:lnTo>
                    <a:pt x="237500" y="154940"/>
                  </a:lnTo>
                  <a:lnTo>
                    <a:pt x="231921" y="147320"/>
                  </a:lnTo>
                  <a:lnTo>
                    <a:pt x="199062" y="147320"/>
                  </a:lnTo>
                  <a:lnTo>
                    <a:pt x="178848" y="143510"/>
                  </a:lnTo>
                  <a:close/>
                </a:path>
                <a:path w="849629" h="905510">
                  <a:moveTo>
                    <a:pt x="822701" y="71120"/>
                  </a:moveTo>
                  <a:lnTo>
                    <a:pt x="794132" y="71120"/>
                  </a:lnTo>
                  <a:lnTo>
                    <a:pt x="798202" y="81280"/>
                  </a:lnTo>
                  <a:lnTo>
                    <a:pt x="806665" y="101600"/>
                  </a:lnTo>
                  <a:lnTo>
                    <a:pt x="810729" y="114300"/>
                  </a:lnTo>
                  <a:lnTo>
                    <a:pt x="814870" y="128270"/>
                  </a:lnTo>
                  <a:lnTo>
                    <a:pt x="818494" y="144780"/>
                  </a:lnTo>
                  <a:lnTo>
                    <a:pt x="821241" y="161290"/>
                  </a:lnTo>
                  <a:lnTo>
                    <a:pt x="822749" y="177800"/>
                  </a:lnTo>
                  <a:lnTo>
                    <a:pt x="734323" y="214630"/>
                  </a:lnTo>
                  <a:lnTo>
                    <a:pt x="803112" y="214630"/>
                  </a:lnTo>
                  <a:lnTo>
                    <a:pt x="821618" y="207010"/>
                  </a:lnTo>
                  <a:lnTo>
                    <a:pt x="847591" y="207010"/>
                  </a:lnTo>
                  <a:lnTo>
                    <a:pt x="849454" y="184150"/>
                  </a:lnTo>
                  <a:lnTo>
                    <a:pt x="845887" y="146050"/>
                  </a:lnTo>
                  <a:lnTo>
                    <a:pt x="835859" y="105410"/>
                  </a:lnTo>
                  <a:lnTo>
                    <a:pt x="825498" y="77470"/>
                  </a:lnTo>
                  <a:lnTo>
                    <a:pt x="822701" y="71120"/>
                  </a:lnTo>
                  <a:close/>
                </a:path>
                <a:path w="849629" h="905510">
                  <a:moveTo>
                    <a:pt x="818226" y="60960"/>
                  </a:moveTo>
                  <a:lnTo>
                    <a:pt x="769672" y="60960"/>
                  </a:lnTo>
                  <a:lnTo>
                    <a:pt x="707653" y="209550"/>
                  </a:lnTo>
                  <a:lnTo>
                    <a:pt x="736440" y="209550"/>
                  </a:lnTo>
                  <a:lnTo>
                    <a:pt x="794132" y="71120"/>
                  </a:lnTo>
                  <a:lnTo>
                    <a:pt x="822701" y="71120"/>
                  </a:lnTo>
                  <a:lnTo>
                    <a:pt x="818226" y="60960"/>
                  </a:lnTo>
                  <a:close/>
                </a:path>
                <a:path w="849629" h="905510">
                  <a:moveTo>
                    <a:pt x="463271" y="113030"/>
                  </a:moveTo>
                  <a:lnTo>
                    <a:pt x="454141" y="116840"/>
                  </a:lnTo>
                  <a:lnTo>
                    <a:pt x="449078" y="124460"/>
                  </a:lnTo>
                  <a:lnTo>
                    <a:pt x="451975" y="134620"/>
                  </a:lnTo>
                  <a:lnTo>
                    <a:pt x="467465" y="154940"/>
                  </a:lnTo>
                  <a:lnTo>
                    <a:pt x="480830" y="173990"/>
                  </a:lnTo>
                  <a:lnTo>
                    <a:pt x="492009" y="191770"/>
                  </a:lnTo>
                  <a:lnTo>
                    <a:pt x="500937" y="207010"/>
                  </a:lnTo>
                  <a:lnTo>
                    <a:pt x="531294" y="207010"/>
                  </a:lnTo>
                  <a:lnTo>
                    <a:pt x="525728" y="196850"/>
                  </a:lnTo>
                  <a:lnTo>
                    <a:pt x="512615" y="173990"/>
                  </a:lnTo>
                  <a:lnTo>
                    <a:pt x="494857" y="147320"/>
                  </a:lnTo>
                  <a:lnTo>
                    <a:pt x="472571" y="118110"/>
                  </a:lnTo>
                  <a:lnTo>
                    <a:pt x="463271" y="113030"/>
                  </a:lnTo>
                  <a:close/>
                </a:path>
                <a:path w="849629" h="905510">
                  <a:moveTo>
                    <a:pt x="266077" y="27940"/>
                  </a:moveTo>
                  <a:lnTo>
                    <a:pt x="233594" y="27940"/>
                  </a:lnTo>
                  <a:lnTo>
                    <a:pt x="341602" y="175260"/>
                  </a:lnTo>
                  <a:lnTo>
                    <a:pt x="374426" y="175260"/>
                  </a:lnTo>
                  <a:lnTo>
                    <a:pt x="266077" y="27940"/>
                  </a:lnTo>
                  <a:close/>
                </a:path>
                <a:path w="849629" h="905510">
                  <a:moveTo>
                    <a:pt x="167766" y="59690"/>
                  </a:moveTo>
                  <a:lnTo>
                    <a:pt x="134624" y="59690"/>
                  </a:lnTo>
                  <a:lnTo>
                    <a:pt x="199062" y="147320"/>
                  </a:lnTo>
                  <a:lnTo>
                    <a:pt x="231921" y="147320"/>
                  </a:lnTo>
                  <a:lnTo>
                    <a:pt x="167766" y="59690"/>
                  </a:lnTo>
                  <a:close/>
                </a:path>
                <a:path w="849629" h="905510">
                  <a:moveTo>
                    <a:pt x="366804" y="26670"/>
                  </a:moveTo>
                  <a:lnTo>
                    <a:pt x="273513" y="26670"/>
                  </a:lnTo>
                  <a:lnTo>
                    <a:pt x="281885" y="27940"/>
                  </a:lnTo>
                  <a:lnTo>
                    <a:pt x="290247" y="27940"/>
                  </a:lnTo>
                  <a:lnTo>
                    <a:pt x="298587" y="30480"/>
                  </a:lnTo>
                  <a:lnTo>
                    <a:pt x="324999" y="36830"/>
                  </a:lnTo>
                  <a:lnTo>
                    <a:pt x="351151" y="48260"/>
                  </a:lnTo>
                  <a:lnTo>
                    <a:pt x="376958" y="63500"/>
                  </a:lnTo>
                  <a:lnTo>
                    <a:pt x="402333" y="83820"/>
                  </a:lnTo>
                  <a:lnTo>
                    <a:pt x="412370" y="86360"/>
                  </a:lnTo>
                  <a:lnTo>
                    <a:pt x="420709" y="81280"/>
                  </a:lnTo>
                  <a:lnTo>
                    <a:pt x="424164" y="72390"/>
                  </a:lnTo>
                  <a:lnTo>
                    <a:pt x="419547" y="63500"/>
                  </a:lnTo>
                  <a:lnTo>
                    <a:pt x="391443" y="41910"/>
                  </a:lnTo>
                  <a:lnTo>
                    <a:pt x="366804" y="26670"/>
                  </a:lnTo>
                  <a:close/>
                </a:path>
              </a:pathLst>
            </a:custGeom>
            <a:solidFill>
              <a:srgbClr val="FFFFFF"/>
            </a:solidFill>
          </p:spPr>
          <p:txBody>
            <a:bodyPr wrap="square" lIns="0" tIns="0" rIns="0" bIns="0" rtlCol="0"/>
            <a:lstStyle/>
            <a:p>
              <a:pPr defTabSz="831697"/>
              <a:endParaRPr sz="1638">
                <a:solidFill>
                  <a:prstClr val="black"/>
                </a:solidFill>
                <a:latin typeface="Calibri"/>
              </a:endParaRPr>
            </a:p>
          </p:txBody>
        </p:sp>
        <p:sp>
          <p:nvSpPr>
            <p:cNvPr id="94" name="object 94"/>
            <p:cNvSpPr/>
            <p:nvPr/>
          </p:nvSpPr>
          <p:spPr>
            <a:xfrm>
              <a:off x="10551038" y="3391331"/>
              <a:ext cx="278130" cy="434975"/>
            </a:xfrm>
            <a:custGeom>
              <a:avLst/>
              <a:gdLst/>
              <a:ahLst/>
              <a:cxnLst/>
              <a:rect l="l" t="t" r="r" b="b"/>
              <a:pathLst>
                <a:path w="278129" h="434975">
                  <a:moveTo>
                    <a:pt x="20100" y="0"/>
                  </a:moveTo>
                  <a:lnTo>
                    <a:pt x="10587" y="1643"/>
                  </a:lnTo>
                  <a:lnTo>
                    <a:pt x="4961" y="10408"/>
                  </a:lnTo>
                  <a:lnTo>
                    <a:pt x="0" y="60284"/>
                  </a:lnTo>
                  <a:lnTo>
                    <a:pt x="1575" y="109729"/>
                  </a:lnTo>
                  <a:lnTo>
                    <a:pt x="9565" y="158226"/>
                  </a:lnTo>
                  <a:lnTo>
                    <a:pt x="23845" y="205258"/>
                  </a:lnTo>
                  <a:lnTo>
                    <a:pt x="44292" y="250308"/>
                  </a:lnTo>
                  <a:lnTo>
                    <a:pt x="70781" y="292860"/>
                  </a:lnTo>
                  <a:lnTo>
                    <a:pt x="101431" y="330428"/>
                  </a:lnTo>
                  <a:lnTo>
                    <a:pt x="136127" y="363394"/>
                  </a:lnTo>
                  <a:lnTo>
                    <a:pt x="174462" y="391509"/>
                  </a:lnTo>
                  <a:lnTo>
                    <a:pt x="216029" y="414525"/>
                  </a:lnTo>
                  <a:lnTo>
                    <a:pt x="260420" y="432196"/>
                  </a:lnTo>
                  <a:lnTo>
                    <a:pt x="267027" y="434353"/>
                  </a:lnTo>
                  <a:lnTo>
                    <a:pt x="274074" y="430405"/>
                  </a:lnTo>
                  <a:lnTo>
                    <a:pt x="277602" y="414594"/>
                  </a:lnTo>
                  <a:lnTo>
                    <a:pt x="274116" y="408720"/>
                  </a:lnTo>
                  <a:lnTo>
                    <a:pt x="268325" y="406814"/>
                  </a:lnTo>
                  <a:lnTo>
                    <a:pt x="217239" y="385485"/>
                  </a:lnTo>
                  <a:lnTo>
                    <a:pt x="170401" y="356499"/>
                  </a:lnTo>
                  <a:lnTo>
                    <a:pt x="128535" y="320316"/>
                  </a:lnTo>
                  <a:lnTo>
                    <a:pt x="92362" y="277394"/>
                  </a:lnTo>
                  <a:lnTo>
                    <a:pt x="67725" y="237819"/>
                  </a:lnTo>
                  <a:lnTo>
                    <a:pt x="48712" y="195924"/>
                  </a:lnTo>
                  <a:lnTo>
                    <a:pt x="35434" y="152187"/>
                  </a:lnTo>
                  <a:lnTo>
                    <a:pt x="28001" y="107089"/>
                  </a:lnTo>
                  <a:lnTo>
                    <a:pt x="26522" y="61107"/>
                  </a:lnTo>
                  <a:lnTo>
                    <a:pt x="31107" y="14722"/>
                  </a:lnTo>
                  <a:lnTo>
                    <a:pt x="28580" y="4638"/>
                  </a:lnTo>
                  <a:lnTo>
                    <a:pt x="20100"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sp>
        <p:nvSpPr>
          <p:cNvPr id="95" name="object 95"/>
          <p:cNvSpPr txBox="1"/>
          <p:nvPr/>
        </p:nvSpPr>
        <p:spPr>
          <a:xfrm>
            <a:off x="1018084" y="3769505"/>
            <a:ext cx="3763376" cy="788620"/>
          </a:xfrm>
          <a:prstGeom prst="rect">
            <a:avLst/>
          </a:prstGeom>
        </p:spPr>
        <p:txBody>
          <a:bodyPr vert="horz" wrap="square" lIns="0" tIns="212541" rIns="0" bIns="0" rtlCol="0">
            <a:spAutoFit/>
          </a:bodyPr>
          <a:lstStyle/>
          <a:p>
            <a:pPr marL="1379808" marR="933926" defTabSz="831697">
              <a:lnSpc>
                <a:spcPct val="100499"/>
              </a:lnSpc>
              <a:spcBef>
                <a:spcPts val="1673"/>
              </a:spcBef>
            </a:pPr>
            <a:r>
              <a:rPr sz="1865" b="1" spc="-18">
                <a:solidFill>
                  <a:srgbClr val="FFFFFF"/>
                </a:solidFill>
                <a:latin typeface="Poppins Medium" panose="00000600000000000000" pitchFamily="2" charset="0"/>
                <a:cs typeface="Poppins Medium" panose="00000600000000000000" pitchFamily="2" charset="0"/>
              </a:rPr>
              <a:t>A</a:t>
            </a:r>
            <a:r>
              <a:rPr sz="1865" b="1" spc="5">
                <a:solidFill>
                  <a:srgbClr val="FFFFFF"/>
                </a:solidFill>
                <a:latin typeface="Poppins Medium" panose="00000600000000000000" pitchFamily="2" charset="0"/>
                <a:cs typeface="Poppins Medium" panose="00000600000000000000" pitchFamily="2" charset="0"/>
              </a:rPr>
              <a:t>u</a:t>
            </a:r>
            <a:r>
              <a:rPr sz="1865" b="1" spc="-32">
                <a:solidFill>
                  <a:srgbClr val="FFFFFF"/>
                </a:solidFill>
                <a:latin typeface="Poppins Medium" panose="00000600000000000000" pitchFamily="2" charset="0"/>
                <a:cs typeface="Poppins Medium" panose="00000600000000000000" pitchFamily="2" charset="0"/>
              </a:rPr>
              <a:t>t</a:t>
            </a:r>
            <a:r>
              <a:rPr sz="1865" b="1" spc="5">
                <a:solidFill>
                  <a:srgbClr val="FFFFFF"/>
                </a:solidFill>
                <a:latin typeface="Poppins Medium" panose="00000600000000000000" pitchFamily="2" charset="0"/>
                <a:cs typeface="Poppins Medium" panose="00000600000000000000" pitchFamily="2" charset="0"/>
              </a:rPr>
              <a:t>om</a:t>
            </a:r>
            <a:r>
              <a:rPr sz="1865" b="1" spc="14">
                <a:solidFill>
                  <a:srgbClr val="FFFFFF"/>
                </a:solidFill>
                <a:latin typeface="Poppins Medium" panose="00000600000000000000" pitchFamily="2" charset="0"/>
                <a:cs typeface="Poppins Medium" panose="00000600000000000000" pitchFamily="2" charset="0"/>
              </a:rPr>
              <a:t>a</a:t>
            </a:r>
            <a:r>
              <a:rPr sz="1865" b="1" spc="5">
                <a:solidFill>
                  <a:srgbClr val="FFFFFF"/>
                </a:solidFill>
                <a:latin typeface="Poppins Medium" panose="00000600000000000000" pitchFamily="2" charset="0"/>
                <a:cs typeface="Poppins Medium" panose="00000600000000000000" pitchFamily="2" charset="0"/>
              </a:rPr>
              <a:t>ç</a:t>
            </a:r>
            <a:r>
              <a:rPr sz="1865" b="1" spc="14">
                <a:solidFill>
                  <a:srgbClr val="FFFFFF"/>
                </a:solidFill>
                <a:latin typeface="Poppins Medium" panose="00000600000000000000" pitchFamily="2" charset="0"/>
                <a:cs typeface="Poppins Medium" panose="00000600000000000000" pitchFamily="2" charset="0"/>
              </a:rPr>
              <a:t>ã</a:t>
            </a:r>
            <a:r>
              <a:rPr sz="1865" b="1">
                <a:solidFill>
                  <a:srgbClr val="FFFFFF"/>
                </a:solidFill>
                <a:latin typeface="Poppins Medium" panose="00000600000000000000" pitchFamily="2" charset="0"/>
                <a:cs typeface="Poppins Medium" panose="00000600000000000000" pitchFamily="2" charset="0"/>
              </a:rPr>
              <a:t>o  </a:t>
            </a:r>
            <a:r>
              <a:rPr sz="1865" b="1" spc="5">
                <a:solidFill>
                  <a:srgbClr val="FFFFFF"/>
                </a:solidFill>
                <a:latin typeface="Poppins Medium" panose="00000600000000000000" pitchFamily="2" charset="0"/>
                <a:cs typeface="Poppins Medium" panose="00000600000000000000" pitchFamily="2" charset="0"/>
              </a:rPr>
              <a:t>Industrial</a:t>
            </a:r>
            <a:endParaRPr sz="1865">
              <a:solidFill>
                <a:prstClr val="black"/>
              </a:solidFill>
              <a:latin typeface="Poppins Medium" panose="00000600000000000000" pitchFamily="2" charset="0"/>
              <a:cs typeface="Poppins Medium" panose="00000600000000000000" pitchFamily="2" charset="0"/>
            </a:endParaRPr>
          </a:p>
        </p:txBody>
      </p:sp>
      <p:grpSp>
        <p:nvGrpSpPr>
          <p:cNvPr id="96" name="object 96"/>
          <p:cNvGrpSpPr/>
          <p:nvPr/>
        </p:nvGrpSpPr>
        <p:grpSpPr>
          <a:xfrm>
            <a:off x="1329571" y="3874729"/>
            <a:ext cx="742742" cy="742742"/>
            <a:chOff x="1460441" y="4259719"/>
            <a:chExt cx="816610" cy="816610"/>
          </a:xfrm>
        </p:grpSpPr>
        <p:pic>
          <p:nvPicPr>
            <p:cNvPr id="97" name="object 97"/>
            <p:cNvPicPr/>
            <p:nvPr/>
          </p:nvPicPr>
          <p:blipFill>
            <a:blip r:embed="rId2" cstate="print"/>
            <a:stretch>
              <a:fillRect/>
            </a:stretch>
          </p:blipFill>
          <p:spPr>
            <a:xfrm>
              <a:off x="1569275" y="4599843"/>
              <a:ext cx="136058" cy="136058"/>
            </a:xfrm>
            <a:prstGeom prst="rect">
              <a:avLst/>
            </a:prstGeom>
          </p:spPr>
        </p:pic>
        <p:pic>
          <p:nvPicPr>
            <p:cNvPr id="98" name="object 98"/>
            <p:cNvPicPr/>
            <p:nvPr/>
          </p:nvPicPr>
          <p:blipFill>
            <a:blip r:embed="rId3" cstate="print"/>
            <a:stretch>
              <a:fillRect/>
            </a:stretch>
          </p:blipFill>
          <p:spPr>
            <a:xfrm>
              <a:off x="1841373" y="4314138"/>
              <a:ext cx="136058" cy="136058"/>
            </a:xfrm>
            <a:prstGeom prst="rect">
              <a:avLst/>
            </a:prstGeom>
          </p:spPr>
        </p:pic>
        <p:sp>
          <p:nvSpPr>
            <p:cNvPr id="99" name="object 99"/>
            <p:cNvSpPr/>
            <p:nvPr/>
          </p:nvSpPr>
          <p:spPr>
            <a:xfrm>
              <a:off x="1460441" y="4259719"/>
              <a:ext cx="816610" cy="816610"/>
            </a:xfrm>
            <a:custGeom>
              <a:avLst/>
              <a:gdLst/>
              <a:ahLst/>
              <a:cxnLst/>
              <a:rect l="l" t="t" r="r" b="b"/>
              <a:pathLst>
                <a:path w="816610" h="816610">
                  <a:moveTo>
                    <a:pt x="538109" y="707465"/>
                  </a:moveTo>
                  <a:lnTo>
                    <a:pt x="6094" y="707465"/>
                  </a:lnTo>
                  <a:lnTo>
                    <a:pt x="0" y="713548"/>
                  </a:lnTo>
                  <a:lnTo>
                    <a:pt x="0" y="810205"/>
                  </a:lnTo>
                  <a:lnTo>
                    <a:pt x="6094" y="816299"/>
                  </a:lnTo>
                  <a:lnTo>
                    <a:pt x="538109" y="816299"/>
                  </a:lnTo>
                  <a:lnTo>
                    <a:pt x="544192" y="810205"/>
                  </a:lnTo>
                  <a:lnTo>
                    <a:pt x="544192" y="789096"/>
                  </a:lnTo>
                  <a:lnTo>
                    <a:pt x="27213" y="789096"/>
                  </a:lnTo>
                  <a:lnTo>
                    <a:pt x="27213" y="734679"/>
                  </a:lnTo>
                  <a:lnTo>
                    <a:pt x="544192" y="734679"/>
                  </a:lnTo>
                  <a:lnTo>
                    <a:pt x="544192" y="713548"/>
                  </a:lnTo>
                  <a:lnTo>
                    <a:pt x="538109" y="707465"/>
                  </a:lnTo>
                  <a:close/>
                </a:path>
                <a:path w="816610" h="816610">
                  <a:moveTo>
                    <a:pt x="544192" y="734679"/>
                  </a:moveTo>
                  <a:lnTo>
                    <a:pt x="516989" y="734679"/>
                  </a:lnTo>
                  <a:lnTo>
                    <a:pt x="516989" y="789096"/>
                  </a:lnTo>
                  <a:lnTo>
                    <a:pt x="544192" y="789096"/>
                  </a:lnTo>
                  <a:lnTo>
                    <a:pt x="544192" y="734679"/>
                  </a:lnTo>
                  <a:close/>
                </a:path>
                <a:path w="816610" h="816610">
                  <a:moveTo>
                    <a:pt x="448960" y="0"/>
                  </a:moveTo>
                  <a:lnTo>
                    <a:pt x="401300" y="9623"/>
                  </a:lnTo>
                  <a:lnTo>
                    <a:pt x="362379" y="35865"/>
                  </a:lnTo>
                  <a:lnTo>
                    <a:pt x="336136" y="74786"/>
                  </a:lnTo>
                  <a:lnTo>
                    <a:pt x="326513" y="122446"/>
                  </a:lnTo>
                  <a:lnTo>
                    <a:pt x="326513" y="124614"/>
                  </a:lnTo>
                  <a:lnTo>
                    <a:pt x="326733" y="126718"/>
                  </a:lnTo>
                  <a:lnTo>
                    <a:pt x="326838" y="128844"/>
                  </a:lnTo>
                  <a:lnTo>
                    <a:pt x="169607" y="286075"/>
                  </a:lnTo>
                  <a:lnTo>
                    <a:pt x="134159" y="293465"/>
                  </a:lnTo>
                  <a:lnTo>
                    <a:pt x="103037" y="310485"/>
                  </a:lnTo>
                  <a:lnTo>
                    <a:pt x="78109" y="335723"/>
                  </a:lnTo>
                  <a:lnTo>
                    <a:pt x="61244" y="367768"/>
                  </a:lnTo>
                  <a:lnTo>
                    <a:pt x="54502" y="403348"/>
                  </a:lnTo>
                  <a:lnTo>
                    <a:pt x="58311" y="438618"/>
                  </a:lnTo>
                  <a:lnTo>
                    <a:pt x="72083" y="471311"/>
                  </a:lnTo>
                  <a:lnTo>
                    <a:pt x="95232" y="499157"/>
                  </a:lnTo>
                  <a:lnTo>
                    <a:pt x="95232" y="707465"/>
                  </a:lnTo>
                  <a:lnTo>
                    <a:pt x="122446" y="707465"/>
                  </a:lnTo>
                  <a:lnTo>
                    <a:pt x="122446" y="517670"/>
                  </a:lnTo>
                  <a:lnTo>
                    <a:pt x="258494" y="517670"/>
                  </a:lnTo>
                  <a:lnTo>
                    <a:pt x="258494" y="503387"/>
                  </a:lnTo>
                  <a:lnTo>
                    <a:pt x="176863" y="503387"/>
                  </a:lnTo>
                  <a:lnTo>
                    <a:pt x="139794" y="495903"/>
                  </a:lnTo>
                  <a:lnTo>
                    <a:pt x="109524" y="475494"/>
                  </a:lnTo>
                  <a:lnTo>
                    <a:pt x="89111" y="445206"/>
                  </a:lnTo>
                  <a:lnTo>
                    <a:pt x="81631" y="408155"/>
                  </a:lnTo>
                  <a:lnTo>
                    <a:pt x="89114" y="371081"/>
                  </a:lnTo>
                  <a:lnTo>
                    <a:pt x="109524" y="340811"/>
                  </a:lnTo>
                  <a:lnTo>
                    <a:pt x="139794" y="320404"/>
                  </a:lnTo>
                  <a:lnTo>
                    <a:pt x="176863" y="312922"/>
                  </a:lnTo>
                  <a:lnTo>
                    <a:pt x="253084" y="312922"/>
                  </a:lnTo>
                  <a:lnTo>
                    <a:pt x="231758" y="298929"/>
                  </a:lnTo>
                  <a:lnTo>
                    <a:pt x="205051" y="289174"/>
                  </a:lnTo>
                  <a:lnTo>
                    <a:pt x="332942" y="161293"/>
                  </a:lnTo>
                  <a:lnTo>
                    <a:pt x="362407" y="161293"/>
                  </a:lnTo>
                  <a:lnTo>
                    <a:pt x="361211" y="159519"/>
                  </a:lnTo>
                  <a:lnTo>
                    <a:pt x="361252" y="85377"/>
                  </a:lnTo>
                  <a:lnTo>
                    <a:pt x="411909" y="34727"/>
                  </a:lnTo>
                  <a:lnTo>
                    <a:pt x="448960" y="27213"/>
                  </a:lnTo>
                  <a:lnTo>
                    <a:pt x="522713" y="27213"/>
                  </a:lnTo>
                  <a:lnTo>
                    <a:pt x="496624" y="9623"/>
                  </a:lnTo>
                  <a:lnTo>
                    <a:pt x="448960" y="0"/>
                  </a:lnTo>
                  <a:close/>
                </a:path>
                <a:path w="816610" h="816610">
                  <a:moveTo>
                    <a:pt x="258494" y="517670"/>
                  </a:moveTo>
                  <a:lnTo>
                    <a:pt x="231280" y="517670"/>
                  </a:lnTo>
                  <a:lnTo>
                    <a:pt x="231280" y="707465"/>
                  </a:lnTo>
                  <a:lnTo>
                    <a:pt x="258494" y="707465"/>
                  </a:lnTo>
                  <a:lnTo>
                    <a:pt x="258494" y="517670"/>
                  </a:lnTo>
                  <a:close/>
                </a:path>
                <a:path w="816610" h="816610">
                  <a:moveTo>
                    <a:pt x="513578" y="243008"/>
                  </a:moveTo>
                  <a:lnTo>
                    <a:pt x="469598" y="243008"/>
                  </a:lnTo>
                  <a:lnTo>
                    <a:pt x="639436" y="376868"/>
                  </a:lnTo>
                  <a:lnTo>
                    <a:pt x="639436" y="413945"/>
                  </a:lnTo>
                  <a:lnTo>
                    <a:pt x="609761" y="438985"/>
                  </a:lnTo>
                  <a:lnTo>
                    <a:pt x="598630" y="476108"/>
                  </a:lnTo>
                  <a:lnTo>
                    <a:pt x="598589" y="616955"/>
                  </a:lnTo>
                  <a:lnTo>
                    <a:pt x="601018" y="621352"/>
                  </a:lnTo>
                  <a:lnTo>
                    <a:pt x="609049" y="626347"/>
                  </a:lnTo>
                  <a:lnTo>
                    <a:pt x="614075" y="626588"/>
                  </a:lnTo>
                  <a:lnTo>
                    <a:pt x="677361" y="594945"/>
                  </a:lnTo>
                  <a:lnTo>
                    <a:pt x="680266" y="590212"/>
                  </a:lnTo>
                  <a:lnTo>
                    <a:pt x="625823" y="590212"/>
                  </a:lnTo>
                  <a:lnTo>
                    <a:pt x="625837" y="476108"/>
                  </a:lnTo>
                  <a:lnTo>
                    <a:pt x="629032" y="460290"/>
                  </a:lnTo>
                  <a:lnTo>
                    <a:pt x="637781" y="447316"/>
                  </a:lnTo>
                  <a:lnTo>
                    <a:pt x="650755" y="438567"/>
                  </a:lnTo>
                  <a:lnTo>
                    <a:pt x="666639" y="435358"/>
                  </a:lnTo>
                  <a:lnTo>
                    <a:pt x="801968" y="435358"/>
                  </a:lnTo>
                  <a:lnTo>
                    <a:pt x="792298" y="424410"/>
                  </a:lnTo>
                  <a:lnTo>
                    <a:pt x="775517" y="413945"/>
                  </a:lnTo>
                  <a:lnTo>
                    <a:pt x="775484" y="408155"/>
                  </a:lnTo>
                  <a:lnTo>
                    <a:pt x="666639" y="408155"/>
                  </a:lnTo>
                  <a:lnTo>
                    <a:pt x="666639" y="367339"/>
                  </a:lnTo>
                  <a:lnTo>
                    <a:pt x="669848" y="351451"/>
                  </a:lnTo>
                  <a:lnTo>
                    <a:pt x="673990" y="345308"/>
                  </a:lnTo>
                  <a:lnTo>
                    <a:pt x="643404" y="345308"/>
                  </a:lnTo>
                  <a:lnTo>
                    <a:pt x="513578" y="243008"/>
                  </a:lnTo>
                  <a:close/>
                </a:path>
                <a:path w="816610" h="816610">
                  <a:moveTo>
                    <a:pt x="761872" y="489786"/>
                  </a:moveTo>
                  <a:lnTo>
                    <a:pt x="734668" y="489786"/>
                  </a:lnTo>
                  <a:lnTo>
                    <a:pt x="734643" y="590212"/>
                  </a:lnTo>
                  <a:lnTo>
                    <a:pt x="737558" y="594945"/>
                  </a:lnTo>
                  <a:lnTo>
                    <a:pt x="800834" y="626588"/>
                  </a:lnTo>
                  <a:lnTo>
                    <a:pt x="805860" y="626347"/>
                  </a:lnTo>
                  <a:lnTo>
                    <a:pt x="813891" y="621352"/>
                  </a:lnTo>
                  <a:lnTo>
                    <a:pt x="816320" y="616955"/>
                  </a:lnTo>
                  <a:lnTo>
                    <a:pt x="816299" y="590212"/>
                  </a:lnTo>
                  <a:lnTo>
                    <a:pt x="789064" y="590201"/>
                  </a:lnTo>
                  <a:lnTo>
                    <a:pt x="761872" y="576610"/>
                  </a:lnTo>
                  <a:lnTo>
                    <a:pt x="761872" y="489786"/>
                  </a:lnTo>
                  <a:close/>
                </a:path>
                <a:path w="816610" h="816610">
                  <a:moveTo>
                    <a:pt x="755788" y="462572"/>
                  </a:moveTo>
                  <a:lnTo>
                    <a:pt x="659131" y="462572"/>
                  </a:lnTo>
                  <a:lnTo>
                    <a:pt x="653037" y="468666"/>
                  </a:lnTo>
                  <a:lnTo>
                    <a:pt x="653037" y="576610"/>
                  </a:lnTo>
                  <a:lnTo>
                    <a:pt x="625823" y="590212"/>
                  </a:lnTo>
                  <a:lnTo>
                    <a:pt x="680266" y="590212"/>
                  </a:lnTo>
                  <a:lnTo>
                    <a:pt x="680241" y="489786"/>
                  </a:lnTo>
                  <a:lnTo>
                    <a:pt x="761872" y="489786"/>
                  </a:lnTo>
                  <a:lnTo>
                    <a:pt x="761872" y="468666"/>
                  </a:lnTo>
                  <a:lnTo>
                    <a:pt x="755788" y="462572"/>
                  </a:lnTo>
                  <a:close/>
                </a:path>
                <a:path w="816610" h="816610">
                  <a:moveTo>
                    <a:pt x="801968" y="435358"/>
                  </a:moveTo>
                  <a:lnTo>
                    <a:pt x="748270" y="435358"/>
                  </a:lnTo>
                  <a:lnTo>
                    <a:pt x="764158" y="438567"/>
                  </a:lnTo>
                  <a:lnTo>
                    <a:pt x="777132" y="447316"/>
                  </a:lnTo>
                  <a:lnTo>
                    <a:pt x="785878" y="460290"/>
                  </a:lnTo>
                  <a:lnTo>
                    <a:pt x="789072" y="476108"/>
                  </a:lnTo>
                  <a:lnTo>
                    <a:pt x="789085" y="590212"/>
                  </a:lnTo>
                  <a:lnTo>
                    <a:pt x="816299" y="590212"/>
                  </a:lnTo>
                  <a:lnTo>
                    <a:pt x="816194" y="475463"/>
                  </a:lnTo>
                  <a:lnTo>
                    <a:pt x="813385" y="456570"/>
                  </a:lnTo>
                  <a:lnTo>
                    <a:pt x="805158" y="438970"/>
                  </a:lnTo>
                  <a:lnTo>
                    <a:pt x="801968" y="435358"/>
                  </a:lnTo>
                  <a:close/>
                </a:path>
                <a:path w="816610" h="816610">
                  <a:moveTo>
                    <a:pt x="231280" y="517670"/>
                  </a:moveTo>
                  <a:lnTo>
                    <a:pt x="122446" y="517670"/>
                  </a:lnTo>
                  <a:lnTo>
                    <a:pt x="149081" y="527358"/>
                  </a:lnTo>
                  <a:lnTo>
                    <a:pt x="176863" y="530588"/>
                  </a:lnTo>
                  <a:lnTo>
                    <a:pt x="204645" y="527358"/>
                  </a:lnTo>
                  <a:lnTo>
                    <a:pt x="231280" y="517670"/>
                  </a:lnTo>
                  <a:close/>
                </a:path>
                <a:path w="816610" h="816610">
                  <a:moveTo>
                    <a:pt x="253084" y="312922"/>
                  </a:moveTo>
                  <a:lnTo>
                    <a:pt x="176863" y="312922"/>
                  </a:lnTo>
                  <a:lnTo>
                    <a:pt x="213932" y="320404"/>
                  </a:lnTo>
                  <a:lnTo>
                    <a:pt x="244203" y="340811"/>
                  </a:lnTo>
                  <a:lnTo>
                    <a:pt x="264612" y="371081"/>
                  </a:lnTo>
                  <a:lnTo>
                    <a:pt x="272096" y="408155"/>
                  </a:lnTo>
                  <a:lnTo>
                    <a:pt x="264571" y="445223"/>
                  </a:lnTo>
                  <a:lnTo>
                    <a:pt x="244171" y="475463"/>
                  </a:lnTo>
                  <a:lnTo>
                    <a:pt x="213914" y="495874"/>
                  </a:lnTo>
                  <a:lnTo>
                    <a:pt x="176863" y="503387"/>
                  </a:lnTo>
                  <a:lnTo>
                    <a:pt x="258494" y="503387"/>
                  </a:lnTo>
                  <a:lnTo>
                    <a:pt x="258494" y="499157"/>
                  </a:lnTo>
                  <a:lnTo>
                    <a:pt x="278752" y="476108"/>
                  </a:lnTo>
                  <a:lnTo>
                    <a:pt x="292358" y="449131"/>
                  </a:lnTo>
                  <a:lnTo>
                    <a:pt x="298821" y="419616"/>
                  </a:lnTo>
                  <a:lnTo>
                    <a:pt x="297645" y="388951"/>
                  </a:lnTo>
                  <a:lnTo>
                    <a:pt x="327418" y="359172"/>
                  </a:lnTo>
                  <a:lnTo>
                    <a:pt x="288985" y="359172"/>
                  </a:lnTo>
                  <a:lnTo>
                    <a:pt x="274594" y="334651"/>
                  </a:lnTo>
                  <a:lnTo>
                    <a:pt x="255229" y="314329"/>
                  </a:lnTo>
                  <a:lnTo>
                    <a:pt x="253084" y="312922"/>
                  </a:lnTo>
                  <a:close/>
                </a:path>
                <a:path w="816610" h="816610">
                  <a:moveTo>
                    <a:pt x="760842" y="326524"/>
                  </a:moveTo>
                  <a:lnTo>
                    <a:pt x="707454" y="326524"/>
                  </a:lnTo>
                  <a:lnTo>
                    <a:pt x="723342" y="329731"/>
                  </a:lnTo>
                  <a:lnTo>
                    <a:pt x="736316" y="338477"/>
                  </a:lnTo>
                  <a:lnTo>
                    <a:pt x="745063" y="351451"/>
                  </a:lnTo>
                  <a:lnTo>
                    <a:pt x="748270" y="367339"/>
                  </a:lnTo>
                  <a:lnTo>
                    <a:pt x="748270" y="408155"/>
                  </a:lnTo>
                  <a:lnTo>
                    <a:pt x="775484" y="408155"/>
                  </a:lnTo>
                  <a:lnTo>
                    <a:pt x="775484" y="367339"/>
                  </a:lnTo>
                  <a:lnTo>
                    <a:pt x="770906" y="343013"/>
                  </a:lnTo>
                  <a:lnTo>
                    <a:pt x="760842" y="326524"/>
                  </a:lnTo>
                  <a:close/>
                </a:path>
                <a:path w="816610" h="816610">
                  <a:moveTo>
                    <a:pt x="362407" y="161293"/>
                  </a:moveTo>
                  <a:lnTo>
                    <a:pt x="332942" y="161293"/>
                  </a:lnTo>
                  <a:lnTo>
                    <a:pt x="345004" y="186901"/>
                  </a:lnTo>
                  <a:lnTo>
                    <a:pt x="362351" y="208807"/>
                  </a:lnTo>
                  <a:lnTo>
                    <a:pt x="384200" y="226226"/>
                  </a:lnTo>
                  <a:lnTo>
                    <a:pt x="409767" y="238369"/>
                  </a:lnTo>
                  <a:lnTo>
                    <a:pt x="288985" y="359172"/>
                  </a:lnTo>
                  <a:lnTo>
                    <a:pt x="327418" y="359172"/>
                  </a:lnTo>
                  <a:lnTo>
                    <a:pt x="442028" y="244537"/>
                  </a:lnTo>
                  <a:lnTo>
                    <a:pt x="459331" y="244537"/>
                  </a:lnTo>
                  <a:lnTo>
                    <a:pt x="462781" y="244222"/>
                  </a:lnTo>
                  <a:lnTo>
                    <a:pt x="469598" y="243008"/>
                  </a:lnTo>
                  <a:lnTo>
                    <a:pt x="513578" y="243008"/>
                  </a:lnTo>
                  <a:lnTo>
                    <a:pt x="501021" y="233113"/>
                  </a:lnTo>
                  <a:lnTo>
                    <a:pt x="520865" y="221344"/>
                  </a:lnTo>
                  <a:lnTo>
                    <a:pt x="525024" y="217679"/>
                  </a:lnTo>
                  <a:lnTo>
                    <a:pt x="448960" y="217679"/>
                  </a:lnTo>
                  <a:lnTo>
                    <a:pt x="411891" y="210196"/>
                  </a:lnTo>
                  <a:lnTo>
                    <a:pt x="381620" y="189790"/>
                  </a:lnTo>
                  <a:lnTo>
                    <a:pt x="362407" y="161293"/>
                  </a:lnTo>
                  <a:close/>
                </a:path>
                <a:path w="816610" h="816610">
                  <a:moveTo>
                    <a:pt x="598953" y="167659"/>
                  </a:moveTo>
                  <a:lnTo>
                    <a:pt x="562653" y="167659"/>
                  </a:lnTo>
                  <a:lnTo>
                    <a:pt x="683068" y="304032"/>
                  </a:lnTo>
                  <a:lnTo>
                    <a:pt x="669917" y="310882"/>
                  </a:lnTo>
                  <a:lnTo>
                    <a:pt x="658681" y="320296"/>
                  </a:lnTo>
                  <a:lnTo>
                    <a:pt x="649722" y="331897"/>
                  </a:lnTo>
                  <a:lnTo>
                    <a:pt x="643404" y="345308"/>
                  </a:lnTo>
                  <a:lnTo>
                    <a:pt x="673990" y="345308"/>
                  </a:lnTo>
                  <a:lnTo>
                    <a:pt x="678597" y="338477"/>
                  </a:lnTo>
                  <a:lnTo>
                    <a:pt x="691571" y="329731"/>
                  </a:lnTo>
                  <a:lnTo>
                    <a:pt x="707454" y="326524"/>
                  </a:lnTo>
                  <a:lnTo>
                    <a:pt x="760842" y="326524"/>
                  </a:lnTo>
                  <a:lnTo>
                    <a:pt x="758394" y="322512"/>
                  </a:lnTo>
                  <a:lnTo>
                    <a:pt x="739542" y="307632"/>
                  </a:lnTo>
                  <a:lnTo>
                    <a:pt x="715946" y="300168"/>
                  </a:lnTo>
                  <a:lnTo>
                    <a:pt x="598953" y="167659"/>
                  </a:lnTo>
                  <a:close/>
                </a:path>
                <a:path w="816610" h="816610">
                  <a:moveTo>
                    <a:pt x="459331" y="244537"/>
                  </a:moveTo>
                  <a:lnTo>
                    <a:pt x="442028" y="244537"/>
                  </a:lnTo>
                  <a:lnTo>
                    <a:pt x="444342" y="244673"/>
                  </a:lnTo>
                  <a:lnTo>
                    <a:pt x="446625" y="244893"/>
                  </a:lnTo>
                  <a:lnTo>
                    <a:pt x="455881" y="244851"/>
                  </a:lnTo>
                  <a:lnTo>
                    <a:pt x="459331" y="244537"/>
                  </a:lnTo>
                  <a:close/>
                </a:path>
                <a:path w="816610" h="816610">
                  <a:moveTo>
                    <a:pt x="522713" y="27213"/>
                  </a:moveTo>
                  <a:lnTo>
                    <a:pt x="448960" y="27213"/>
                  </a:lnTo>
                  <a:lnTo>
                    <a:pt x="486033" y="34697"/>
                  </a:lnTo>
                  <a:lnTo>
                    <a:pt x="516303" y="55106"/>
                  </a:lnTo>
                  <a:lnTo>
                    <a:pt x="536713" y="85395"/>
                  </a:lnTo>
                  <a:lnTo>
                    <a:pt x="544192" y="122446"/>
                  </a:lnTo>
                  <a:lnTo>
                    <a:pt x="536710" y="159519"/>
                  </a:lnTo>
                  <a:lnTo>
                    <a:pt x="516303" y="189790"/>
                  </a:lnTo>
                  <a:lnTo>
                    <a:pt x="486033" y="210196"/>
                  </a:lnTo>
                  <a:lnTo>
                    <a:pt x="448960" y="217679"/>
                  </a:lnTo>
                  <a:lnTo>
                    <a:pt x="525024" y="217679"/>
                  </a:lnTo>
                  <a:lnTo>
                    <a:pt x="538029" y="206217"/>
                  </a:lnTo>
                  <a:lnTo>
                    <a:pt x="552096" y="188175"/>
                  </a:lnTo>
                  <a:lnTo>
                    <a:pt x="562653" y="167659"/>
                  </a:lnTo>
                  <a:lnTo>
                    <a:pt x="598953" y="167659"/>
                  </a:lnTo>
                  <a:lnTo>
                    <a:pt x="570673" y="135629"/>
                  </a:lnTo>
                  <a:lnTo>
                    <a:pt x="571144" y="131242"/>
                  </a:lnTo>
                  <a:lnTo>
                    <a:pt x="571282" y="128844"/>
                  </a:lnTo>
                  <a:lnTo>
                    <a:pt x="571406" y="122446"/>
                  </a:lnTo>
                  <a:lnTo>
                    <a:pt x="561785" y="74786"/>
                  </a:lnTo>
                  <a:lnTo>
                    <a:pt x="535545" y="35865"/>
                  </a:lnTo>
                  <a:lnTo>
                    <a:pt x="522713" y="2721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00" name="object 100"/>
            <p:cNvSpPr/>
            <p:nvPr/>
          </p:nvSpPr>
          <p:spPr>
            <a:xfrm>
              <a:off x="1610098" y="4831132"/>
              <a:ext cx="27305" cy="109220"/>
            </a:xfrm>
            <a:custGeom>
              <a:avLst/>
              <a:gdLst/>
              <a:ahLst/>
              <a:cxnLst/>
              <a:rect l="l" t="t" r="r" b="b"/>
              <a:pathLst>
                <a:path w="27305" h="109220">
                  <a:moveTo>
                    <a:pt x="21119" y="0"/>
                  </a:moveTo>
                  <a:lnTo>
                    <a:pt x="13601" y="0"/>
                  </a:lnTo>
                  <a:lnTo>
                    <a:pt x="6083" y="0"/>
                  </a:lnTo>
                  <a:lnTo>
                    <a:pt x="0" y="6094"/>
                  </a:lnTo>
                  <a:lnTo>
                    <a:pt x="0" y="102750"/>
                  </a:lnTo>
                  <a:lnTo>
                    <a:pt x="6083" y="108844"/>
                  </a:lnTo>
                  <a:lnTo>
                    <a:pt x="21119" y="108844"/>
                  </a:lnTo>
                  <a:lnTo>
                    <a:pt x="27203" y="102750"/>
                  </a:lnTo>
                  <a:lnTo>
                    <a:pt x="27203" y="6094"/>
                  </a:lnTo>
                  <a:lnTo>
                    <a:pt x="2111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01" name="object 101"/>
            <p:cNvPicPr/>
            <p:nvPr/>
          </p:nvPicPr>
          <p:blipFill>
            <a:blip r:embed="rId4" cstate="print"/>
            <a:stretch>
              <a:fillRect/>
            </a:stretch>
          </p:blipFill>
          <p:spPr>
            <a:xfrm>
              <a:off x="1717960" y="4476234"/>
              <a:ext cx="83777" cy="83767"/>
            </a:xfrm>
            <a:prstGeom prst="rect">
              <a:avLst/>
            </a:prstGeom>
          </p:spPr>
        </p:pic>
      </p:grpSp>
      <p:sp>
        <p:nvSpPr>
          <p:cNvPr id="102" name="object 102"/>
          <p:cNvSpPr txBox="1"/>
          <p:nvPr/>
        </p:nvSpPr>
        <p:spPr>
          <a:xfrm>
            <a:off x="13570717" y="2607470"/>
            <a:ext cx="3763376" cy="721936"/>
          </a:xfrm>
          <a:prstGeom prst="rect">
            <a:avLst/>
          </a:prstGeom>
        </p:spPr>
        <p:txBody>
          <a:bodyPr vert="horz" wrap="square" lIns="0" tIns="188285" rIns="0" bIns="0" rtlCol="0">
            <a:spAutoFit/>
          </a:bodyPr>
          <a:lstStyle/>
          <a:p>
            <a:pPr marL="1366523" marR="705787" defTabSz="831697">
              <a:spcBef>
                <a:spcPts val="1482"/>
              </a:spcBef>
            </a:pPr>
            <a:r>
              <a:rPr sz="1728" b="1" spc="9">
                <a:solidFill>
                  <a:srgbClr val="FFFFFF"/>
                </a:solidFill>
                <a:latin typeface="Poppins Medium" panose="00000600000000000000" pitchFamily="2" charset="0"/>
                <a:cs typeface="Poppins Medium" panose="00000600000000000000" pitchFamily="2" charset="0"/>
              </a:rPr>
              <a:t>Refrigeração </a:t>
            </a:r>
            <a:r>
              <a:rPr sz="1728" b="1" spc="14">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e</a:t>
            </a:r>
            <a:r>
              <a:rPr sz="1728" b="1" spc="-45">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Climatização</a:t>
            </a:r>
            <a:endParaRPr sz="1728">
              <a:solidFill>
                <a:prstClr val="black"/>
              </a:solidFill>
              <a:latin typeface="Poppins Medium" panose="00000600000000000000" pitchFamily="2" charset="0"/>
              <a:cs typeface="Poppins Medium" panose="00000600000000000000" pitchFamily="2" charset="0"/>
            </a:endParaRPr>
          </a:p>
        </p:txBody>
      </p:sp>
      <p:grpSp>
        <p:nvGrpSpPr>
          <p:cNvPr id="103" name="object 103"/>
          <p:cNvGrpSpPr/>
          <p:nvPr/>
        </p:nvGrpSpPr>
        <p:grpSpPr>
          <a:xfrm>
            <a:off x="13852911" y="2779014"/>
            <a:ext cx="890596" cy="608747"/>
            <a:chOff x="15229281" y="3055030"/>
            <a:chExt cx="979169" cy="669290"/>
          </a:xfrm>
        </p:grpSpPr>
        <p:sp>
          <p:nvSpPr>
            <p:cNvPr id="104" name="object 104"/>
            <p:cNvSpPr/>
            <p:nvPr/>
          </p:nvSpPr>
          <p:spPr>
            <a:xfrm>
              <a:off x="15229281" y="3055030"/>
              <a:ext cx="979169" cy="424180"/>
            </a:xfrm>
            <a:custGeom>
              <a:avLst/>
              <a:gdLst/>
              <a:ahLst/>
              <a:cxnLst/>
              <a:rect l="l" t="t" r="r" b="b"/>
              <a:pathLst>
                <a:path w="979169" h="424179">
                  <a:moveTo>
                    <a:pt x="929647" y="0"/>
                  </a:moveTo>
                  <a:lnTo>
                    <a:pt x="48930" y="0"/>
                  </a:lnTo>
                  <a:lnTo>
                    <a:pt x="29892" y="3859"/>
                  </a:lnTo>
                  <a:lnTo>
                    <a:pt x="14346" y="14346"/>
                  </a:lnTo>
                  <a:lnTo>
                    <a:pt x="3859" y="29892"/>
                  </a:lnTo>
                  <a:lnTo>
                    <a:pt x="0" y="48930"/>
                  </a:lnTo>
                  <a:lnTo>
                    <a:pt x="0" y="375119"/>
                  </a:lnTo>
                  <a:lnTo>
                    <a:pt x="3859" y="394157"/>
                  </a:lnTo>
                  <a:lnTo>
                    <a:pt x="14346" y="409703"/>
                  </a:lnTo>
                  <a:lnTo>
                    <a:pt x="29892" y="420190"/>
                  </a:lnTo>
                  <a:lnTo>
                    <a:pt x="48930" y="424049"/>
                  </a:lnTo>
                  <a:lnTo>
                    <a:pt x="929647" y="424049"/>
                  </a:lnTo>
                  <a:lnTo>
                    <a:pt x="948686" y="420190"/>
                  </a:lnTo>
                  <a:lnTo>
                    <a:pt x="964235" y="409703"/>
                  </a:lnTo>
                  <a:lnTo>
                    <a:pt x="974722" y="394157"/>
                  </a:lnTo>
                  <a:lnTo>
                    <a:pt x="975273" y="391433"/>
                  </a:lnTo>
                  <a:lnTo>
                    <a:pt x="39925" y="391422"/>
                  </a:lnTo>
                  <a:lnTo>
                    <a:pt x="32627" y="384124"/>
                  </a:lnTo>
                  <a:lnTo>
                    <a:pt x="32616" y="326189"/>
                  </a:lnTo>
                  <a:lnTo>
                    <a:pt x="978577" y="326189"/>
                  </a:lnTo>
                  <a:lnTo>
                    <a:pt x="978577" y="293572"/>
                  </a:lnTo>
                  <a:lnTo>
                    <a:pt x="32616" y="293572"/>
                  </a:lnTo>
                  <a:lnTo>
                    <a:pt x="32627" y="39925"/>
                  </a:lnTo>
                  <a:lnTo>
                    <a:pt x="39925" y="32627"/>
                  </a:lnTo>
                  <a:lnTo>
                    <a:pt x="975276" y="32627"/>
                  </a:lnTo>
                  <a:lnTo>
                    <a:pt x="974722" y="29892"/>
                  </a:lnTo>
                  <a:lnTo>
                    <a:pt x="964235" y="14346"/>
                  </a:lnTo>
                  <a:lnTo>
                    <a:pt x="948686" y="3859"/>
                  </a:lnTo>
                  <a:lnTo>
                    <a:pt x="929647" y="0"/>
                  </a:lnTo>
                  <a:close/>
                </a:path>
                <a:path w="979169" h="424179">
                  <a:moveTo>
                    <a:pt x="848099" y="326189"/>
                  </a:moveTo>
                  <a:lnTo>
                    <a:pt x="114174" y="326189"/>
                  </a:lnTo>
                  <a:lnTo>
                    <a:pt x="114174" y="391433"/>
                  </a:lnTo>
                  <a:lnTo>
                    <a:pt x="146791" y="391433"/>
                  </a:lnTo>
                  <a:lnTo>
                    <a:pt x="146791" y="326199"/>
                  </a:lnTo>
                  <a:lnTo>
                    <a:pt x="848099" y="326199"/>
                  </a:lnTo>
                  <a:close/>
                </a:path>
                <a:path w="979169" h="424179">
                  <a:moveTo>
                    <a:pt x="848099" y="326199"/>
                  </a:moveTo>
                  <a:lnTo>
                    <a:pt x="815483" y="326199"/>
                  </a:lnTo>
                  <a:lnTo>
                    <a:pt x="815483" y="391433"/>
                  </a:lnTo>
                  <a:lnTo>
                    <a:pt x="848099" y="391433"/>
                  </a:lnTo>
                  <a:lnTo>
                    <a:pt x="848099" y="326199"/>
                  </a:lnTo>
                  <a:close/>
                </a:path>
                <a:path w="979169" h="424179">
                  <a:moveTo>
                    <a:pt x="978577" y="326189"/>
                  </a:moveTo>
                  <a:lnTo>
                    <a:pt x="945960" y="326189"/>
                  </a:lnTo>
                  <a:lnTo>
                    <a:pt x="945950" y="384124"/>
                  </a:lnTo>
                  <a:lnTo>
                    <a:pt x="938652" y="391422"/>
                  </a:lnTo>
                  <a:lnTo>
                    <a:pt x="929647" y="391433"/>
                  </a:lnTo>
                  <a:lnTo>
                    <a:pt x="975276" y="391422"/>
                  </a:lnTo>
                  <a:lnTo>
                    <a:pt x="978577" y="375119"/>
                  </a:lnTo>
                  <a:lnTo>
                    <a:pt x="978577" y="326189"/>
                  </a:lnTo>
                  <a:close/>
                </a:path>
                <a:path w="979169" h="424179">
                  <a:moveTo>
                    <a:pt x="975276" y="32627"/>
                  </a:moveTo>
                  <a:lnTo>
                    <a:pt x="938652" y="32627"/>
                  </a:lnTo>
                  <a:lnTo>
                    <a:pt x="945950" y="39925"/>
                  </a:lnTo>
                  <a:lnTo>
                    <a:pt x="945960" y="293572"/>
                  </a:lnTo>
                  <a:lnTo>
                    <a:pt x="978577" y="293572"/>
                  </a:lnTo>
                  <a:lnTo>
                    <a:pt x="978577" y="48930"/>
                  </a:lnTo>
                  <a:lnTo>
                    <a:pt x="975276" y="3262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05" name="object 105"/>
            <p:cNvSpPr/>
            <p:nvPr/>
          </p:nvSpPr>
          <p:spPr>
            <a:xfrm>
              <a:off x="16109999" y="3397531"/>
              <a:ext cx="33020" cy="33020"/>
            </a:xfrm>
            <a:custGeom>
              <a:avLst/>
              <a:gdLst/>
              <a:ahLst/>
              <a:cxnLst/>
              <a:rect l="l" t="t" r="r" b="b"/>
              <a:pathLst>
                <a:path w="33019" h="33020">
                  <a:moveTo>
                    <a:pt x="25318" y="0"/>
                  </a:moveTo>
                  <a:lnTo>
                    <a:pt x="16313" y="0"/>
                  </a:lnTo>
                  <a:lnTo>
                    <a:pt x="7308" y="0"/>
                  </a:lnTo>
                  <a:lnTo>
                    <a:pt x="0" y="7298"/>
                  </a:lnTo>
                  <a:lnTo>
                    <a:pt x="0" y="25318"/>
                  </a:lnTo>
                  <a:lnTo>
                    <a:pt x="7308" y="32616"/>
                  </a:lnTo>
                  <a:lnTo>
                    <a:pt x="25318" y="32616"/>
                  </a:lnTo>
                  <a:lnTo>
                    <a:pt x="32627" y="25318"/>
                  </a:lnTo>
                  <a:lnTo>
                    <a:pt x="32627" y="7298"/>
                  </a:lnTo>
                  <a:lnTo>
                    <a:pt x="2531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06" name="object 106"/>
            <p:cNvPicPr/>
            <p:nvPr/>
          </p:nvPicPr>
          <p:blipFill>
            <a:blip r:embed="rId5" cstate="print"/>
            <a:stretch>
              <a:fillRect/>
            </a:stretch>
          </p:blipFill>
          <p:spPr>
            <a:xfrm>
              <a:off x="15963220" y="3218121"/>
              <a:ext cx="179397" cy="97860"/>
            </a:xfrm>
            <a:prstGeom prst="rect">
              <a:avLst/>
            </a:prstGeom>
          </p:spPr>
        </p:pic>
        <p:pic>
          <p:nvPicPr>
            <p:cNvPr id="107" name="object 107"/>
            <p:cNvPicPr/>
            <p:nvPr/>
          </p:nvPicPr>
          <p:blipFill>
            <a:blip r:embed="rId6" cstate="print"/>
            <a:stretch>
              <a:fillRect/>
            </a:stretch>
          </p:blipFill>
          <p:spPr>
            <a:xfrm>
              <a:off x="15490242" y="3511695"/>
              <a:ext cx="472974" cy="212024"/>
            </a:xfrm>
            <a:prstGeom prst="rect">
              <a:avLst/>
            </a:prstGeom>
          </p:spPr>
        </p:pic>
      </p:grpSp>
      <p:sp>
        <p:nvSpPr>
          <p:cNvPr id="108" name="object 108"/>
          <p:cNvSpPr txBox="1"/>
          <p:nvPr/>
        </p:nvSpPr>
        <p:spPr>
          <a:xfrm>
            <a:off x="9386503" y="3769506"/>
            <a:ext cx="3763376" cy="741966"/>
          </a:xfrm>
          <a:prstGeom prst="rect">
            <a:avLst/>
          </a:prstGeom>
        </p:spPr>
        <p:txBody>
          <a:bodyPr vert="horz" wrap="square" lIns="0" tIns="166338" rIns="0" bIns="0" rtlCol="0">
            <a:spAutoFit/>
          </a:bodyPr>
          <a:lstStyle/>
          <a:p>
            <a:pPr marL="1353818" defTabSz="831697">
              <a:spcBef>
                <a:spcPts val="1310"/>
              </a:spcBef>
            </a:pPr>
            <a:r>
              <a:rPr sz="1865" b="1" spc="5">
                <a:solidFill>
                  <a:srgbClr val="FFFFFF"/>
                </a:solidFill>
                <a:latin typeface="Poppins Medium" panose="00000600000000000000" pitchFamily="2" charset="0"/>
                <a:cs typeface="Poppins Medium" panose="00000600000000000000" pitchFamily="2" charset="0"/>
              </a:rPr>
              <a:t>Mecânica</a:t>
            </a:r>
            <a:endParaRPr sz="1865">
              <a:solidFill>
                <a:prstClr val="black"/>
              </a:solidFill>
              <a:latin typeface="Poppins Medium" panose="00000600000000000000" pitchFamily="2" charset="0"/>
              <a:cs typeface="Poppins Medium" panose="00000600000000000000" pitchFamily="2" charset="0"/>
            </a:endParaRPr>
          </a:p>
          <a:p>
            <a:pPr marL="1353818" defTabSz="831697">
              <a:spcBef>
                <a:spcPts val="9"/>
              </a:spcBef>
            </a:pPr>
            <a:r>
              <a:rPr sz="1865" b="1" spc="5">
                <a:solidFill>
                  <a:srgbClr val="FFFFFF"/>
                </a:solidFill>
                <a:latin typeface="Poppins Medium" panose="00000600000000000000" pitchFamily="2" charset="0"/>
                <a:cs typeface="Poppins Medium" panose="00000600000000000000" pitchFamily="2" charset="0"/>
              </a:rPr>
              <a:t>e</a:t>
            </a:r>
            <a:r>
              <a:rPr sz="1865" b="1" spc="-14">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Metalurgia</a:t>
            </a:r>
            <a:endParaRPr sz="1865">
              <a:solidFill>
                <a:prstClr val="black"/>
              </a:solidFill>
              <a:latin typeface="Poppins Medium" panose="00000600000000000000" pitchFamily="2" charset="0"/>
              <a:cs typeface="Poppins Medium" panose="00000600000000000000" pitchFamily="2" charset="0"/>
            </a:endParaRPr>
          </a:p>
        </p:txBody>
      </p:sp>
      <p:pic>
        <p:nvPicPr>
          <p:cNvPr id="109" name="object 109"/>
          <p:cNvPicPr/>
          <p:nvPr/>
        </p:nvPicPr>
        <p:blipFill>
          <a:blip r:embed="rId7" cstate="print"/>
          <a:stretch>
            <a:fillRect/>
          </a:stretch>
        </p:blipFill>
        <p:spPr>
          <a:xfrm>
            <a:off x="9666870" y="3903678"/>
            <a:ext cx="685162" cy="684859"/>
          </a:xfrm>
          <a:prstGeom prst="rect">
            <a:avLst/>
          </a:prstGeom>
        </p:spPr>
      </p:pic>
      <p:sp>
        <p:nvSpPr>
          <p:cNvPr id="110" name="object 110"/>
          <p:cNvSpPr txBox="1"/>
          <p:nvPr/>
        </p:nvSpPr>
        <p:spPr>
          <a:xfrm>
            <a:off x="5202298" y="3769506"/>
            <a:ext cx="3763376" cy="641636"/>
          </a:xfrm>
          <a:prstGeom prst="rect">
            <a:avLst/>
          </a:prstGeom>
        </p:spPr>
        <p:txBody>
          <a:bodyPr vert="horz" wrap="square" lIns="0" tIns="4622" rIns="0" bIns="0" rtlCol="0">
            <a:spAutoFit/>
          </a:bodyPr>
          <a:lstStyle/>
          <a:p>
            <a:pPr defTabSz="831697">
              <a:spcBef>
                <a:spcPts val="36"/>
              </a:spcBef>
            </a:pPr>
            <a:endParaRPr sz="2274">
              <a:solidFill>
                <a:prstClr val="black"/>
              </a:solidFill>
              <a:latin typeface="Poppins Medium" panose="00000600000000000000" pitchFamily="2" charset="0"/>
              <a:cs typeface="Poppins Medium" panose="00000600000000000000" pitchFamily="2" charset="0"/>
            </a:endParaRPr>
          </a:p>
          <a:p>
            <a:pPr marR="196951" algn="ctr" defTabSz="831697"/>
            <a:r>
              <a:rPr sz="1865" b="1" spc="5">
                <a:solidFill>
                  <a:srgbClr val="FFFFFF"/>
                </a:solidFill>
                <a:latin typeface="Poppins Medium" panose="00000600000000000000" pitchFamily="2" charset="0"/>
                <a:cs typeface="Poppins Medium" panose="00000600000000000000" pitchFamily="2" charset="0"/>
              </a:rPr>
              <a:t>Energia</a:t>
            </a:r>
            <a:endParaRPr sz="1865">
              <a:solidFill>
                <a:prstClr val="black"/>
              </a:solidFill>
              <a:latin typeface="Poppins Medium" panose="00000600000000000000" pitchFamily="2" charset="0"/>
              <a:cs typeface="Poppins Medium" panose="00000600000000000000" pitchFamily="2" charset="0"/>
            </a:endParaRPr>
          </a:p>
        </p:txBody>
      </p:sp>
      <p:grpSp>
        <p:nvGrpSpPr>
          <p:cNvPr id="111" name="object 111"/>
          <p:cNvGrpSpPr/>
          <p:nvPr/>
        </p:nvGrpSpPr>
        <p:grpSpPr>
          <a:xfrm>
            <a:off x="5528123" y="3926055"/>
            <a:ext cx="639936" cy="639936"/>
            <a:chOff x="6076558" y="4316150"/>
            <a:chExt cx="703580" cy="703580"/>
          </a:xfrm>
        </p:grpSpPr>
        <p:pic>
          <p:nvPicPr>
            <p:cNvPr id="112" name="object 112"/>
            <p:cNvPicPr/>
            <p:nvPr/>
          </p:nvPicPr>
          <p:blipFill>
            <a:blip r:embed="rId8" cstate="print"/>
            <a:stretch>
              <a:fillRect/>
            </a:stretch>
          </p:blipFill>
          <p:spPr>
            <a:xfrm>
              <a:off x="6225319" y="4502688"/>
              <a:ext cx="205135" cy="164989"/>
            </a:xfrm>
            <a:prstGeom prst="rect">
              <a:avLst/>
            </a:prstGeom>
          </p:spPr>
        </p:pic>
        <p:pic>
          <p:nvPicPr>
            <p:cNvPr id="113" name="object 113"/>
            <p:cNvPicPr/>
            <p:nvPr/>
          </p:nvPicPr>
          <p:blipFill>
            <a:blip r:embed="rId9" cstate="print"/>
            <a:stretch>
              <a:fillRect/>
            </a:stretch>
          </p:blipFill>
          <p:spPr>
            <a:xfrm>
              <a:off x="6076560" y="4792679"/>
              <a:ext cx="164508" cy="68071"/>
            </a:xfrm>
            <a:prstGeom prst="rect">
              <a:avLst/>
            </a:prstGeom>
          </p:spPr>
        </p:pic>
        <p:sp>
          <p:nvSpPr>
            <p:cNvPr id="114" name="object 114"/>
            <p:cNvSpPr/>
            <p:nvPr/>
          </p:nvSpPr>
          <p:spPr>
            <a:xfrm>
              <a:off x="6099251" y="4596161"/>
              <a:ext cx="681355" cy="423545"/>
            </a:xfrm>
            <a:custGeom>
              <a:avLst/>
              <a:gdLst/>
              <a:ahLst/>
              <a:cxnLst/>
              <a:rect l="l" t="t" r="r" b="b"/>
              <a:pathLst>
                <a:path w="681354" h="423545">
                  <a:moveTo>
                    <a:pt x="680732" y="219214"/>
                  </a:moveTo>
                  <a:lnTo>
                    <a:pt x="678954" y="210388"/>
                  </a:lnTo>
                  <a:lnTo>
                    <a:pt x="674090" y="203174"/>
                  </a:lnTo>
                  <a:lnTo>
                    <a:pt x="666877" y="198310"/>
                  </a:lnTo>
                  <a:lnTo>
                    <a:pt x="658050" y="196519"/>
                  </a:lnTo>
                  <a:lnTo>
                    <a:pt x="317665" y="196519"/>
                  </a:lnTo>
                  <a:lnTo>
                    <a:pt x="317665" y="0"/>
                  </a:lnTo>
                  <a:lnTo>
                    <a:pt x="294982" y="0"/>
                  </a:lnTo>
                  <a:lnTo>
                    <a:pt x="294982" y="196519"/>
                  </a:lnTo>
                  <a:lnTo>
                    <a:pt x="272288" y="196519"/>
                  </a:lnTo>
                  <a:lnTo>
                    <a:pt x="272288" y="219214"/>
                  </a:lnTo>
                  <a:lnTo>
                    <a:pt x="658050" y="219214"/>
                  </a:lnTo>
                  <a:lnTo>
                    <a:pt x="658050" y="241909"/>
                  </a:lnTo>
                  <a:lnTo>
                    <a:pt x="221234" y="241909"/>
                  </a:lnTo>
                  <a:lnTo>
                    <a:pt x="221234" y="264591"/>
                  </a:lnTo>
                  <a:lnTo>
                    <a:pt x="635355" y="264591"/>
                  </a:lnTo>
                  <a:lnTo>
                    <a:pt x="635355" y="400583"/>
                  </a:lnTo>
                  <a:lnTo>
                    <a:pt x="589978" y="400583"/>
                  </a:lnTo>
                  <a:lnTo>
                    <a:pt x="589978" y="310489"/>
                  </a:lnTo>
                  <a:lnTo>
                    <a:pt x="589978" y="287629"/>
                  </a:lnTo>
                  <a:lnTo>
                    <a:pt x="567283" y="287629"/>
                  </a:lnTo>
                  <a:lnTo>
                    <a:pt x="567283" y="310489"/>
                  </a:lnTo>
                  <a:lnTo>
                    <a:pt x="567283" y="400583"/>
                  </a:lnTo>
                  <a:lnTo>
                    <a:pt x="521906" y="400583"/>
                  </a:lnTo>
                  <a:lnTo>
                    <a:pt x="521906" y="310489"/>
                  </a:lnTo>
                  <a:lnTo>
                    <a:pt x="567283" y="310489"/>
                  </a:lnTo>
                  <a:lnTo>
                    <a:pt x="567283" y="287629"/>
                  </a:lnTo>
                  <a:lnTo>
                    <a:pt x="499211" y="287629"/>
                  </a:lnTo>
                  <a:lnTo>
                    <a:pt x="499211" y="310489"/>
                  </a:lnTo>
                  <a:lnTo>
                    <a:pt x="499211" y="400583"/>
                  </a:lnTo>
                  <a:lnTo>
                    <a:pt x="453821" y="400583"/>
                  </a:lnTo>
                  <a:lnTo>
                    <a:pt x="453821" y="310489"/>
                  </a:lnTo>
                  <a:lnTo>
                    <a:pt x="453821" y="287629"/>
                  </a:lnTo>
                  <a:lnTo>
                    <a:pt x="431139" y="287629"/>
                  </a:lnTo>
                  <a:lnTo>
                    <a:pt x="431139" y="310489"/>
                  </a:lnTo>
                  <a:lnTo>
                    <a:pt x="431139" y="400583"/>
                  </a:lnTo>
                  <a:lnTo>
                    <a:pt x="385749" y="400583"/>
                  </a:lnTo>
                  <a:lnTo>
                    <a:pt x="385749" y="310489"/>
                  </a:lnTo>
                  <a:lnTo>
                    <a:pt x="431139" y="310489"/>
                  </a:lnTo>
                  <a:lnTo>
                    <a:pt x="431139" y="287629"/>
                  </a:lnTo>
                  <a:lnTo>
                    <a:pt x="363067" y="287629"/>
                  </a:lnTo>
                  <a:lnTo>
                    <a:pt x="363067" y="310489"/>
                  </a:lnTo>
                  <a:lnTo>
                    <a:pt x="363067" y="400583"/>
                  </a:lnTo>
                  <a:lnTo>
                    <a:pt x="22682" y="400583"/>
                  </a:lnTo>
                  <a:lnTo>
                    <a:pt x="22682" y="253263"/>
                  </a:lnTo>
                  <a:lnTo>
                    <a:pt x="0" y="253263"/>
                  </a:lnTo>
                  <a:lnTo>
                    <a:pt x="0" y="400583"/>
                  </a:lnTo>
                  <a:lnTo>
                    <a:pt x="0" y="423443"/>
                  </a:lnTo>
                  <a:lnTo>
                    <a:pt x="658050" y="423443"/>
                  </a:lnTo>
                  <a:lnTo>
                    <a:pt x="658050" y="400583"/>
                  </a:lnTo>
                  <a:lnTo>
                    <a:pt x="658050" y="264591"/>
                  </a:lnTo>
                  <a:lnTo>
                    <a:pt x="666877" y="262813"/>
                  </a:lnTo>
                  <a:lnTo>
                    <a:pt x="674090" y="257937"/>
                  </a:lnTo>
                  <a:lnTo>
                    <a:pt x="678954" y="250723"/>
                  </a:lnTo>
                  <a:lnTo>
                    <a:pt x="680732" y="241909"/>
                  </a:lnTo>
                  <a:lnTo>
                    <a:pt x="680732" y="21921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5" name="object 115"/>
            <p:cNvPicPr/>
            <p:nvPr/>
          </p:nvPicPr>
          <p:blipFill>
            <a:blip r:embed="rId10" cstate="print"/>
            <a:stretch>
              <a:fillRect/>
            </a:stretch>
          </p:blipFill>
          <p:spPr>
            <a:xfrm>
              <a:off x="6208788" y="4724597"/>
              <a:ext cx="145911" cy="249604"/>
            </a:xfrm>
            <a:prstGeom prst="rect">
              <a:avLst/>
            </a:prstGeom>
          </p:spPr>
        </p:pic>
        <p:sp>
          <p:nvSpPr>
            <p:cNvPr id="116" name="object 116"/>
            <p:cNvSpPr/>
            <p:nvPr/>
          </p:nvSpPr>
          <p:spPr>
            <a:xfrm>
              <a:off x="6439627" y="4596157"/>
              <a:ext cx="295275" cy="151765"/>
            </a:xfrm>
            <a:custGeom>
              <a:avLst/>
              <a:gdLst/>
              <a:ahLst/>
              <a:cxnLst/>
              <a:rect l="l" t="t" r="r" b="b"/>
              <a:pathLst>
                <a:path w="295275" h="151764">
                  <a:moveTo>
                    <a:pt x="22690" y="0"/>
                  </a:moveTo>
                  <a:lnTo>
                    <a:pt x="0" y="0"/>
                  </a:lnTo>
                  <a:lnTo>
                    <a:pt x="0" y="151136"/>
                  </a:lnTo>
                  <a:lnTo>
                    <a:pt x="249604" y="151136"/>
                  </a:lnTo>
                  <a:lnTo>
                    <a:pt x="267253" y="147565"/>
                  </a:lnTo>
                  <a:lnTo>
                    <a:pt x="281679" y="137830"/>
                  </a:lnTo>
                  <a:lnTo>
                    <a:pt x="291414" y="123404"/>
                  </a:lnTo>
                  <a:lnTo>
                    <a:pt x="294985" y="105755"/>
                  </a:lnTo>
                  <a:lnTo>
                    <a:pt x="291414" y="88103"/>
                  </a:lnTo>
                  <a:lnTo>
                    <a:pt x="249604" y="60375"/>
                  </a:lnTo>
                  <a:lnTo>
                    <a:pt x="207795" y="88103"/>
                  </a:lnTo>
                  <a:lnTo>
                    <a:pt x="228700" y="96927"/>
                  </a:lnTo>
                  <a:lnTo>
                    <a:pt x="233567" y="89714"/>
                  </a:lnTo>
                  <a:lnTo>
                    <a:pt x="240780" y="84849"/>
                  </a:lnTo>
                  <a:lnTo>
                    <a:pt x="249604" y="83065"/>
                  </a:lnTo>
                  <a:lnTo>
                    <a:pt x="258429" y="84849"/>
                  </a:lnTo>
                  <a:lnTo>
                    <a:pt x="265642" y="89714"/>
                  </a:lnTo>
                  <a:lnTo>
                    <a:pt x="270509" y="96927"/>
                  </a:lnTo>
                  <a:lnTo>
                    <a:pt x="272295" y="105755"/>
                  </a:lnTo>
                  <a:lnTo>
                    <a:pt x="270509" y="114580"/>
                  </a:lnTo>
                  <a:lnTo>
                    <a:pt x="265642" y="121793"/>
                  </a:lnTo>
                  <a:lnTo>
                    <a:pt x="258429" y="126660"/>
                  </a:lnTo>
                  <a:lnTo>
                    <a:pt x="249604" y="128446"/>
                  </a:lnTo>
                  <a:lnTo>
                    <a:pt x="22690" y="128446"/>
                  </a:lnTo>
                  <a:lnTo>
                    <a:pt x="22690"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7" name="object 117"/>
            <p:cNvPicPr/>
            <p:nvPr/>
          </p:nvPicPr>
          <p:blipFill>
            <a:blip r:embed="rId11" cstate="print"/>
            <a:stretch>
              <a:fillRect/>
            </a:stretch>
          </p:blipFill>
          <p:spPr>
            <a:xfrm>
              <a:off x="6155982" y="4395578"/>
              <a:ext cx="170183" cy="90761"/>
            </a:xfrm>
            <a:prstGeom prst="rect">
              <a:avLst/>
            </a:prstGeom>
          </p:spPr>
        </p:pic>
        <p:sp>
          <p:nvSpPr>
            <p:cNvPr id="118" name="object 118"/>
            <p:cNvSpPr/>
            <p:nvPr/>
          </p:nvSpPr>
          <p:spPr>
            <a:xfrm>
              <a:off x="6370864" y="4316150"/>
              <a:ext cx="260985" cy="351790"/>
            </a:xfrm>
            <a:custGeom>
              <a:avLst/>
              <a:gdLst/>
              <a:ahLst/>
              <a:cxnLst/>
              <a:rect l="l" t="t" r="r" b="b"/>
              <a:pathLst>
                <a:path w="260984" h="351789">
                  <a:moveTo>
                    <a:pt x="81302" y="260913"/>
                  </a:moveTo>
                  <a:lnTo>
                    <a:pt x="57820" y="260913"/>
                  </a:lnTo>
                  <a:lnTo>
                    <a:pt x="64542" y="285970"/>
                  </a:lnTo>
                  <a:lnTo>
                    <a:pt x="227835" y="351518"/>
                  </a:lnTo>
                  <a:lnTo>
                    <a:pt x="244225" y="323141"/>
                  </a:lnTo>
                  <a:lnTo>
                    <a:pt x="218024" y="323141"/>
                  </a:lnTo>
                  <a:lnTo>
                    <a:pt x="83505" y="269143"/>
                  </a:lnTo>
                  <a:lnTo>
                    <a:pt x="81302" y="260913"/>
                  </a:lnTo>
                  <a:close/>
                </a:path>
                <a:path w="260984" h="351789">
                  <a:moveTo>
                    <a:pt x="153625" y="211386"/>
                  </a:moveTo>
                  <a:lnTo>
                    <a:pt x="116855" y="211386"/>
                  </a:lnTo>
                  <a:lnTo>
                    <a:pt x="230872" y="300880"/>
                  </a:lnTo>
                  <a:lnTo>
                    <a:pt x="218024" y="323141"/>
                  </a:lnTo>
                  <a:lnTo>
                    <a:pt x="244225" y="323141"/>
                  </a:lnTo>
                  <a:lnTo>
                    <a:pt x="260379" y="295174"/>
                  </a:lnTo>
                  <a:lnTo>
                    <a:pt x="153625" y="211386"/>
                  </a:lnTo>
                  <a:close/>
                </a:path>
                <a:path w="260984" h="351789">
                  <a:moveTo>
                    <a:pt x="89944" y="0"/>
                  </a:moveTo>
                  <a:lnTo>
                    <a:pt x="24878" y="0"/>
                  </a:lnTo>
                  <a:lnTo>
                    <a:pt x="0" y="174204"/>
                  </a:lnTo>
                  <a:lnTo>
                    <a:pt x="18460" y="192664"/>
                  </a:lnTo>
                  <a:lnTo>
                    <a:pt x="14470" y="199418"/>
                  </a:lnTo>
                  <a:lnTo>
                    <a:pt x="12031" y="207176"/>
                  </a:lnTo>
                  <a:lnTo>
                    <a:pt x="12031" y="215574"/>
                  </a:lnTo>
                  <a:lnTo>
                    <a:pt x="15602" y="233222"/>
                  </a:lnTo>
                  <a:lnTo>
                    <a:pt x="25336" y="247649"/>
                  </a:lnTo>
                  <a:lnTo>
                    <a:pt x="39763" y="257383"/>
                  </a:lnTo>
                  <a:lnTo>
                    <a:pt x="57411" y="260955"/>
                  </a:lnTo>
                  <a:lnTo>
                    <a:pt x="57547" y="260955"/>
                  </a:lnTo>
                  <a:lnTo>
                    <a:pt x="57820" y="260913"/>
                  </a:lnTo>
                  <a:lnTo>
                    <a:pt x="81302" y="260913"/>
                  </a:lnTo>
                  <a:lnTo>
                    <a:pt x="79683" y="254861"/>
                  </a:lnTo>
                  <a:lnTo>
                    <a:pt x="89085" y="247802"/>
                  </a:lnTo>
                  <a:lnTo>
                    <a:pt x="96385" y="238622"/>
                  </a:lnTo>
                  <a:lnTo>
                    <a:pt x="96541" y="238264"/>
                  </a:lnTo>
                  <a:lnTo>
                    <a:pt x="57411" y="238264"/>
                  </a:lnTo>
                  <a:lnTo>
                    <a:pt x="48587" y="236479"/>
                  </a:lnTo>
                  <a:lnTo>
                    <a:pt x="41374" y="231612"/>
                  </a:lnTo>
                  <a:lnTo>
                    <a:pt x="36507" y="224398"/>
                  </a:lnTo>
                  <a:lnTo>
                    <a:pt x="34721" y="215574"/>
                  </a:lnTo>
                  <a:lnTo>
                    <a:pt x="36507" y="206750"/>
                  </a:lnTo>
                  <a:lnTo>
                    <a:pt x="41374" y="199537"/>
                  </a:lnTo>
                  <a:lnTo>
                    <a:pt x="48587" y="194669"/>
                  </a:lnTo>
                  <a:lnTo>
                    <a:pt x="57411" y="192884"/>
                  </a:lnTo>
                  <a:lnTo>
                    <a:pt x="96492" y="192884"/>
                  </a:lnTo>
                  <a:lnTo>
                    <a:pt x="96374" y="192664"/>
                  </a:lnTo>
                  <a:lnTo>
                    <a:pt x="112415" y="176622"/>
                  </a:lnTo>
                  <a:lnTo>
                    <a:pt x="34491" y="176612"/>
                  </a:lnTo>
                  <a:lnTo>
                    <a:pt x="24074" y="166172"/>
                  </a:lnTo>
                  <a:lnTo>
                    <a:pt x="44553" y="22690"/>
                  </a:lnTo>
                  <a:lnTo>
                    <a:pt x="93186" y="22690"/>
                  </a:lnTo>
                  <a:lnTo>
                    <a:pt x="89944" y="0"/>
                  </a:lnTo>
                  <a:close/>
                </a:path>
                <a:path w="260984" h="351789">
                  <a:moveTo>
                    <a:pt x="96492" y="192884"/>
                  </a:moveTo>
                  <a:lnTo>
                    <a:pt x="57411" y="192884"/>
                  </a:lnTo>
                  <a:lnTo>
                    <a:pt x="66236" y="194669"/>
                  </a:lnTo>
                  <a:lnTo>
                    <a:pt x="73449" y="199537"/>
                  </a:lnTo>
                  <a:lnTo>
                    <a:pt x="78316" y="206750"/>
                  </a:lnTo>
                  <a:lnTo>
                    <a:pt x="80102" y="215574"/>
                  </a:lnTo>
                  <a:lnTo>
                    <a:pt x="78316" y="224398"/>
                  </a:lnTo>
                  <a:lnTo>
                    <a:pt x="73449" y="231612"/>
                  </a:lnTo>
                  <a:lnTo>
                    <a:pt x="66236" y="236479"/>
                  </a:lnTo>
                  <a:lnTo>
                    <a:pt x="57411" y="238264"/>
                  </a:lnTo>
                  <a:lnTo>
                    <a:pt x="96541" y="238264"/>
                  </a:lnTo>
                  <a:lnTo>
                    <a:pt x="101112" y="227739"/>
                  </a:lnTo>
                  <a:lnTo>
                    <a:pt x="102792" y="215574"/>
                  </a:lnTo>
                  <a:lnTo>
                    <a:pt x="102750" y="215155"/>
                  </a:lnTo>
                  <a:lnTo>
                    <a:pt x="116855" y="211386"/>
                  </a:lnTo>
                  <a:lnTo>
                    <a:pt x="153625" y="211386"/>
                  </a:lnTo>
                  <a:lnTo>
                    <a:pt x="130585" y="193303"/>
                  </a:lnTo>
                  <a:lnTo>
                    <a:pt x="96719" y="193303"/>
                  </a:lnTo>
                  <a:lnTo>
                    <a:pt x="96492" y="192884"/>
                  </a:lnTo>
                  <a:close/>
                </a:path>
                <a:path w="260984" h="351789">
                  <a:moveTo>
                    <a:pt x="121954" y="186528"/>
                  </a:moveTo>
                  <a:lnTo>
                    <a:pt x="96719" y="193303"/>
                  </a:lnTo>
                  <a:lnTo>
                    <a:pt x="130585" y="193303"/>
                  </a:lnTo>
                  <a:lnTo>
                    <a:pt x="121954" y="186528"/>
                  </a:lnTo>
                  <a:close/>
                </a:path>
                <a:path w="260984" h="351789">
                  <a:moveTo>
                    <a:pt x="65809" y="170193"/>
                  </a:moveTo>
                  <a:lnTo>
                    <a:pt x="49014" y="170193"/>
                  </a:lnTo>
                  <a:lnTo>
                    <a:pt x="41255" y="172623"/>
                  </a:lnTo>
                  <a:lnTo>
                    <a:pt x="34501" y="176622"/>
                  </a:lnTo>
                  <a:lnTo>
                    <a:pt x="112425" y="176612"/>
                  </a:lnTo>
                  <a:lnTo>
                    <a:pt x="80332" y="176612"/>
                  </a:lnTo>
                  <a:lnTo>
                    <a:pt x="73568" y="172623"/>
                  </a:lnTo>
                  <a:lnTo>
                    <a:pt x="65809" y="170193"/>
                  </a:lnTo>
                  <a:close/>
                </a:path>
                <a:path w="260984" h="351789">
                  <a:moveTo>
                    <a:pt x="93186" y="22690"/>
                  </a:moveTo>
                  <a:lnTo>
                    <a:pt x="70270" y="22690"/>
                  </a:lnTo>
                  <a:lnTo>
                    <a:pt x="90761" y="166183"/>
                  </a:lnTo>
                  <a:lnTo>
                    <a:pt x="80332" y="176612"/>
                  </a:lnTo>
                  <a:lnTo>
                    <a:pt x="112425" y="176612"/>
                  </a:lnTo>
                  <a:lnTo>
                    <a:pt x="114834" y="174204"/>
                  </a:lnTo>
                  <a:lnTo>
                    <a:pt x="93186" y="2269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9" name="object 119"/>
            <p:cNvPicPr/>
            <p:nvPr/>
          </p:nvPicPr>
          <p:blipFill>
            <a:blip r:embed="rId12" cstate="print"/>
            <a:stretch>
              <a:fillRect/>
            </a:stretch>
          </p:blipFill>
          <p:spPr>
            <a:xfrm>
              <a:off x="6564429" y="4338842"/>
              <a:ext cx="170183" cy="90761"/>
            </a:xfrm>
            <a:prstGeom prst="rect">
              <a:avLst/>
            </a:prstGeom>
          </p:spPr>
        </p:pic>
        <p:pic>
          <p:nvPicPr>
            <p:cNvPr id="120" name="object 120"/>
            <p:cNvPicPr/>
            <p:nvPr/>
          </p:nvPicPr>
          <p:blipFill>
            <a:blip r:embed="rId13" cstate="print"/>
            <a:stretch>
              <a:fillRect/>
            </a:stretch>
          </p:blipFill>
          <p:spPr>
            <a:xfrm>
              <a:off x="6076558" y="4497689"/>
              <a:ext cx="147492" cy="90761"/>
            </a:xfrm>
            <a:prstGeom prst="rect">
              <a:avLst/>
            </a:prstGeom>
          </p:spPr>
        </p:pic>
        <p:sp>
          <p:nvSpPr>
            <p:cNvPr id="121" name="object 121"/>
            <p:cNvSpPr/>
            <p:nvPr/>
          </p:nvSpPr>
          <p:spPr>
            <a:xfrm>
              <a:off x="6439625" y="4769980"/>
              <a:ext cx="22860" cy="34290"/>
            </a:xfrm>
            <a:custGeom>
              <a:avLst/>
              <a:gdLst/>
              <a:ahLst/>
              <a:cxnLst/>
              <a:rect l="l" t="t" r="r" b="b"/>
              <a:pathLst>
                <a:path w="22860" h="34289">
                  <a:moveTo>
                    <a:pt x="22690" y="0"/>
                  </a:moveTo>
                  <a:lnTo>
                    <a:pt x="0" y="0"/>
                  </a:lnTo>
                  <a:lnTo>
                    <a:pt x="0" y="34030"/>
                  </a:lnTo>
                  <a:lnTo>
                    <a:pt x="22690" y="34030"/>
                  </a:lnTo>
                  <a:lnTo>
                    <a:pt x="22690"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22" name="object 122"/>
          <p:cNvSpPr txBox="1"/>
          <p:nvPr/>
        </p:nvSpPr>
        <p:spPr>
          <a:xfrm>
            <a:off x="1018084" y="4931542"/>
            <a:ext cx="3763376" cy="653992"/>
          </a:xfrm>
          <a:prstGeom prst="rect">
            <a:avLst/>
          </a:prstGeom>
        </p:spPr>
        <p:txBody>
          <a:bodyPr vert="horz" wrap="square" lIns="0" tIns="2888" rIns="0" bIns="0" rtlCol="0">
            <a:spAutoFit/>
          </a:bodyPr>
          <a:lstStyle/>
          <a:p>
            <a:pPr defTabSz="831697">
              <a:spcBef>
                <a:spcPts val="23"/>
              </a:spcBef>
            </a:pPr>
            <a:endParaRPr sz="2366">
              <a:solidFill>
                <a:prstClr val="black"/>
              </a:solidFill>
              <a:latin typeface="Poppins Medium" panose="00000600000000000000" pitchFamily="2" charset="0"/>
              <a:cs typeface="Poppins Medium" panose="00000600000000000000" pitchFamily="2" charset="0"/>
            </a:endParaRPr>
          </a:p>
          <a:p>
            <a:pPr marL="462631" algn="ctr" defTabSz="831697"/>
            <a:r>
              <a:rPr sz="1865" b="1" spc="-5">
                <a:solidFill>
                  <a:srgbClr val="FFFFFF"/>
                </a:solidFill>
                <a:latin typeface="Poppins Medium" panose="00000600000000000000" pitchFamily="2" charset="0"/>
                <a:cs typeface="Poppins Medium" panose="00000600000000000000" pitchFamily="2" charset="0"/>
              </a:rPr>
              <a:t>Automotiva</a:t>
            </a:r>
            <a:endParaRPr sz="1865">
              <a:solidFill>
                <a:prstClr val="black"/>
              </a:solidFill>
              <a:latin typeface="Poppins Medium" panose="00000600000000000000" pitchFamily="2" charset="0"/>
              <a:cs typeface="Poppins Medium" panose="00000600000000000000" pitchFamily="2" charset="0"/>
            </a:endParaRPr>
          </a:p>
        </p:txBody>
      </p:sp>
      <p:grpSp>
        <p:nvGrpSpPr>
          <p:cNvPr id="123" name="object 123"/>
          <p:cNvGrpSpPr/>
          <p:nvPr/>
        </p:nvGrpSpPr>
        <p:grpSpPr>
          <a:xfrm>
            <a:off x="1313171" y="5163265"/>
            <a:ext cx="775663" cy="568897"/>
            <a:chOff x="1442410" y="5676404"/>
            <a:chExt cx="852805" cy="625475"/>
          </a:xfrm>
        </p:grpSpPr>
        <p:sp>
          <p:nvSpPr>
            <p:cNvPr id="124" name="object 124"/>
            <p:cNvSpPr/>
            <p:nvPr/>
          </p:nvSpPr>
          <p:spPr>
            <a:xfrm>
              <a:off x="1442410" y="5676404"/>
              <a:ext cx="852805" cy="625475"/>
            </a:xfrm>
            <a:custGeom>
              <a:avLst/>
              <a:gdLst/>
              <a:ahLst/>
              <a:cxnLst/>
              <a:rect l="l" t="t" r="r" b="b"/>
              <a:pathLst>
                <a:path w="852805" h="625475">
                  <a:moveTo>
                    <a:pt x="355141" y="568234"/>
                  </a:moveTo>
                  <a:lnTo>
                    <a:pt x="326733" y="568234"/>
                  </a:lnTo>
                  <a:lnTo>
                    <a:pt x="326733" y="618693"/>
                  </a:lnTo>
                  <a:lnTo>
                    <a:pt x="333099" y="625059"/>
                  </a:lnTo>
                  <a:lnTo>
                    <a:pt x="547669" y="625059"/>
                  </a:lnTo>
                  <a:lnTo>
                    <a:pt x="554035" y="618693"/>
                  </a:lnTo>
                  <a:lnTo>
                    <a:pt x="554035" y="596641"/>
                  </a:lnTo>
                  <a:lnTo>
                    <a:pt x="355141" y="596641"/>
                  </a:lnTo>
                  <a:lnTo>
                    <a:pt x="355141" y="568234"/>
                  </a:lnTo>
                  <a:close/>
                </a:path>
                <a:path w="852805" h="625475">
                  <a:moveTo>
                    <a:pt x="554035" y="568234"/>
                  </a:moveTo>
                  <a:lnTo>
                    <a:pt x="525617" y="568234"/>
                  </a:lnTo>
                  <a:lnTo>
                    <a:pt x="525617" y="596641"/>
                  </a:lnTo>
                  <a:lnTo>
                    <a:pt x="554035" y="596641"/>
                  </a:lnTo>
                  <a:lnTo>
                    <a:pt x="554035" y="568234"/>
                  </a:lnTo>
                  <a:close/>
                </a:path>
                <a:path w="852805" h="625475">
                  <a:moveTo>
                    <a:pt x="78877" y="184664"/>
                  </a:moveTo>
                  <a:lnTo>
                    <a:pt x="6366" y="184664"/>
                  </a:lnTo>
                  <a:lnTo>
                    <a:pt x="0" y="191030"/>
                  </a:lnTo>
                  <a:lnTo>
                    <a:pt x="0" y="561867"/>
                  </a:lnTo>
                  <a:lnTo>
                    <a:pt x="6366" y="568234"/>
                  </a:lnTo>
                  <a:lnTo>
                    <a:pt x="78877" y="568234"/>
                  </a:lnTo>
                  <a:lnTo>
                    <a:pt x="85233" y="561867"/>
                  </a:lnTo>
                  <a:lnTo>
                    <a:pt x="85233" y="539816"/>
                  </a:lnTo>
                  <a:lnTo>
                    <a:pt x="28417" y="539816"/>
                  </a:lnTo>
                  <a:lnTo>
                    <a:pt x="28417" y="213072"/>
                  </a:lnTo>
                  <a:lnTo>
                    <a:pt x="85233" y="213072"/>
                  </a:lnTo>
                  <a:lnTo>
                    <a:pt x="85233" y="191030"/>
                  </a:lnTo>
                  <a:lnTo>
                    <a:pt x="78877" y="184664"/>
                  </a:lnTo>
                  <a:close/>
                </a:path>
                <a:path w="852805" h="625475">
                  <a:moveTo>
                    <a:pt x="142058" y="454583"/>
                  </a:moveTo>
                  <a:lnTo>
                    <a:pt x="113650" y="454583"/>
                  </a:lnTo>
                  <a:lnTo>
                    <a:pt x="113650" y="505042"/>
                  </a:lnTo>
                  <a:lnTo>
                    <a:pt x="120006" y="511408"/>
                  </a:lnTo>
                  <a:lnTo>
                    <a:pt x="208831" y="511408"/>
                  </a:lnTo>
                  <a:lnTo>
                    <a:pt x="292807" y="567385"/>
                  </a:lnTo>
                  <a:lnTo>
                    <a:pt x="295540" y="568213"/>
                  </a:lnTo>
                  <a:lnTo>
                    <a:pt x="298325" y="568234"/>
                  </a:lnTo>
                  <a:lnTo>
                    <a:pt x="718145" y="568234"/>
                  </a:lnTo>
                  <a:lnTo>
                    <a:pt x="724501" y="561867"/>
                  </a:lnTo>
                  <a:lnTo>
                    <a:pt x="724501" y="539816"/>
                  </a:lnTo>
                  <a:lnTo>
                    <a:pt x="302587" y="539816"/>
                  </a:lnTo>
                  <a:lnTo>
                    <a:pt x="218642" y="483828"/>
                  </a:lnTo>
                  <a:lnTo>
                    <a:pt x="215888" y="483001"/>
                  </a:lnTo>
                  <a:lnTo>
                    <a:pt x="142058" y="482990"/>
                  </a:lnTo>
                  <a:lnTo>
                    <a:pt x="142058" y="454583"/>
                  </a:lnTo>
                  <a:close/>
                </a:path>
                <a:path w="852805" h="625475">
                  <a:moveTo>
                    <a:pt x="85233" y="213072"/>
                  </a:moveTo>
                  <a:lnTo>
                    <a:pt x="56825" y="213072"/>
                  </a:lnTo>
                  <a:lnTo>
                    <a:pt x="56825" y="539816"/>
                  </a:lnTo>
                  <a:lnTo>
                    <a:pt x="85233" y="539816"/>
                  </a:lnTo>
                  <a:lnTo>
                    <a:pt x="85233" y="454583"/>
                  </a:lnTo>
                  <a:lnTo>
                    <a:pt x="142058" y="454583"/>
                  </a:lnTo>
                  <a:lnTo>
                    <a:pt x="142058" y="426165"/>
                  </a:lnTo>
                  <a:lnTo>
                    <a:pt x="85233" y="426165"/>
                  </a:lnTo>
                  <a:lnTo>
                    <a:pt x="85233" y="340932"/>
                  </a:lnTo>
                  <a:lnTo>
                    <a:pt x="142058" y="340932"/>
                  </a:lnTo>
                  <a:lnTo>
                    <a:pt x="142058" y="312524"/>
                  </a:lnTo>
                  <a:lnTo>
                    <a:pt x="85233" y="312524"/>
                  </a:lnTo>
                  <a:lnTo>
                    <a:pt x="85233" y="213072"/>
                  </a:lnTo>
                  <a:close/>
                </a:path>
                <a:path w="852805" h="625475">
                  <a:moveTo>
                    <a:pt x="718145" y="198873"/>
                  </a:moveTo>
                  <a:lnTo>
                    <a:pt x="418332" y="198873"/>
                  </a:lnTo>
                  <a:lnTo>
                    <a:pt x="411976" y="205239"/>
                  </a:lnTo>
                  <a:lnTo>
                    <a:pt x="411976" y="220925"/>
                  </a:lnTo>
                  <a:lnTo>
                    <a:pt x="418332" y="227291"/>
                  </a:lnTo>
                  <a:lnTo>
                    <a:pt x="639268" y="227291"/>
                  </a:lnTo>
                  <a:lnTo>
                    <a:pt x="639268" y="539816"/>
                  </a:lnTo>
                  <a:lnTo>
                    <a:pt x="667686" y="539816"/>
                  </a:lnTo>
                  <a:lnTo>
                    <a:pt x="667686" y="227281"/>
                  </a:lnTo>
                  <a:lnTo>
                    <a:pt x="724501" y="227281"/>
                  </a:lnTo>
                  <a:lnTo>
                    <a:pt x="724501" y="205239"/>
                  </a:lnTo>
                  <a:lnTo>
                    <a:pt x="718145" y="198873"/>
                  </a:lnTo>
                  <a:close/>
                </a:path>
                <a:path w="852805" h="625475">
                  <a:moveTo>
                    <a:pt x="724501" y="227281"/>
                  </a:moveTo>
                  <a:lnTo>
                    <a:pt x="696093" y="227281"/>
                  </a:lnTo>
                  <a:lnTo>
                    <a:pt x="696093" y="539816"/>
                  </a:lnTo>
                  <a:lnTo>
                    <a:pt x="724501" y="539816"/>
                  </a:lnTo>
                  <a:lnTo>
                    <a:pt x="724501" y="440374"/>
                  </a:lnTo>
                  <a:lnTo>
                    <a:pt x="781326" y="440374"/>
                  </a:lnTo>
                  <a:lnTo>
                    <a:pt x="781326" y="411966"/>
                  </a:lnTo>
                  <a:lnTo>
                    <a:pt x="724501" y="411966"/>
                  </a:lnTo>
                  <a:lnTo>
                    <a:pt x="724501" y="355141"/>
                  </a:lnTo>
                  <a:lnTo>
                    <a:pt x="781326" y="355141"/>
                  </a:lnTo>
                  <a:lnTo>
                    <a:pt x="781326" y="326733"/>
                  </a:lnTo>
                  <a:lnTo>
                    <a:pt x="724501" y="326733"/>
                  </a:lnTo>
                  <a:lnTo>
                    <a:pt x="724501" y="227281"/>
                  </a:lnTo>
                  <a:close/>
                </a:path>
                <a:path w="852805" h="625475">
                  <a:moveTo>
                    <a:pt x="781326" y="440374"/>
                  </a:moveTo>
                  <a:lnTo>
                    <a:pt x="752919" y="440374"/>
                  </a:lnTo>
                  <a:lnTo>
                    <a:pt x="752919" y="519251"/>
                  </a:lnTo>
                  <a:lnTo>
                    <a:pt x="759275" y="525607"/>
                  </a:lnTo>
                  <a:lnTo>
                    <a:pt x="830048" y="525607"/>
                  </a:lnTo>
                  <a:lnTo>
                    <a:pt x="835482" y="521690"/>
                  </a:lnTo>
                  <a:lnTo>
                    <a:pt x="843646" y="497199"/>
                  </a:lnTo>
                  <a:lnTo>
                    <a:pt x="781326" y="497199"/>
                  </a:lnTo>
                  <a:lnTo>
                    <a:pt x="781326" y="440374"/>
                  </a:lnTo>
                  <a:close/>
                </a:path>
                <a:path w="852805" h="625475">
                  <a:moveTo>
                    <a:pt x="843644" y="269908"/>
                  </a:moveTo>
                  <a:lnTo>
                    <a:pt x="813692" y="269908"/>
                  </a:lnTo>
                  <a:lnTo>
                    <a:pt x="823943" y="300619"/>
                  </a:lnTo>
                  <a:lnTo>
                    <a:pt x="823943" y="466488"/>
                  </a:lnTo>
                  <a:lnTo>
                    <a:pt x="813692" y="497199"/>
                  </a:lnTo>
                  <a:lnTo>
                    <a:pt x="843646" y="497199"/>
                  </a:lnTo>
                  <a:lnTo>
                    <a:pt x="852099" y="471839"/>
                  </a:lnTo>
                  <a:lnTo>
                    <a:pt x="852351" y="470310"/>
                  </a:lnTo>
                  <a:lnTo>
                    <a:pt x="852351" y="296786"/>
                  </a:lnTo>
                  <a:lnTo>
                    <a:pt x="852099" y="295268"/>
                  </a:lnTo>
                  <a:lnTo>
                    <a:pt x="843644" y="269908"/>
                  </a:lnTo>
                  <a:close/>
                </a:path>
                <a:path w="852805" h="625475">
                  <a:moveTo>
                    <a:pt x="142058" y="340932"/>
                  </a:moveTo>
                  <a:lnTo>
                    <a:pt x="113640" y="340932"/>
                  </a:lnTo>
                  <a:lnTo>
                    <a:pt x="113640" y="426165"/>
                  </a:lnTo>
                  <a:lnTo>
                    <a:pt x="142058" y="426165"/>
                  </a:lnTo>
                  <a:lnTo>
                    <a:pt x="142058" y="340932"/>
                  </a:lnTo>
                  <a:close/>
                </a:path>
                <a:path w="852805" h="625475">
                  <a:moveTo>
                    <a:pt x="781326" y="355141"/>
                  </a:moveTo>
                  <a:lnTo>
                    <a:pt x="752909" y="355141"/>
                  </a:lnTo>
                  <a:lnTo>
                    <a:pt x="752909" y="411966"/>
                  </a:lnTo>
                  <a:lnTo>
                    <a:pt x="781326" y="411966"/>
                  </a:lnTo>
                  <a:lnTo>
                    <a:pt x="781326" y="355141"/>
                  </a:lnTo>
                  <a:close/>
                </a:path>
                <a:path w="852805" h="625475">
                  <a:moveTo>
                    <a:pt x="227301" y="284117"/>
                  </a:moveTo>
                  <a:lnTo>
                    <a:pt x="198883" y="284117"/>
                  </a:lnTo>
                  <a:lnTo>
                    <a:pt x="198883" y="377192"/>
                  </a:lnTo>
                  <a:lnTo>
                    <a:pt x="205250" y="383559"/>
                  </a:lnTo>
                  <a:lnTo>
                    <a:pt x="220935" y="383559"/>
                  </a:lnTo>
                  <a:lnTo>
                    <a:pt x="227301" y="377192"/>
                  </a:lnTo>
                  <a:lnTo>
                    <a:pt x="227301" y="284117"/>
                  </a:lnTo>
                  <a:close/>
                </a:path>
                <a:path w="852805" h="625475">
                  <a:moveTo>
                    <a:pt x="830048" y="241500"/>
                  </a:moveTo>
                  <a:lnTo>
                    <a:pt x="759275" y="241500"/>
                  </a:lnTo>
                  <a:lnTo>
                    <a:pt x="752919" y="247856"/>
                  </a:lnTo>
                  <a:lnTo>
                    <a:pt x="752919" y="326733"/>
                  </a:lnTo>
                  <a:lnTo>
                    <a:pt x="781326" y="326733"/>
                  </a:lnTo>
                  <a:lnTo>
                    <a:pt x="781326" y="269908"/>
                  </a:lnTo>
                  <a:lnTo>
                    <a:pt x="843644" y="269908"/>
                  </a:lnTo>
                  <a:lnTo>
                    <a:pt x="835482" y="245416"/>
                  </a:lnTo>
                  <a:lnTo>
                    <a:pt x="830048" y="241500"/>
                  </a:lnTo>
                  <a:close/>
                </a:path>
                <a:path w="852805" h="625475">
                  <a:moveTo>
                    <a:pt x="590285" y="113640"/>
                  </a:moveTo>
                  <a:lnTo>
                    <a:pt x="290483" y="113640"/>
                  </a:lnTo>
                  <a:lnTo>
                    <a:pt x="284117" y="120006"/>
                  </a:lnTo>
                  <a:lnTo>
                    <a:pt x="284117" y="205480"/>
                  </a:lnTo>
                  <a:lnTo>
                    <a:pt x="208831" y="255699"/>
                  </a:lnTo>
                  <a:lnTo>
                    <a:pt x="120006" y="255699"/>
                  </a:lnTo>
                  <a:lnTo>
                    <a:pt x="113650" y="262065"/>
                  </a:lnTo>
                  <a:lnTo>
                    <a:pt x="113650" y="312524"/>
                  </a:lnTo>
                  <a:lnTo>
                    <a:pt x="142058" y="312524"/>
                  </a:lnTo>
                  <a:lnTo>
                    <a:pt x="142058" y="284117"/>
                  </a:lnTo>
                  <a:lnTo>
                    <a:pt x="227301" y="284117"/>
                  </a:lnTo>
                  <a:lnTo>
                    <a:pt x="227301" y="277509"/>
                  </a:lnTo>
                  <a:lnTo>
                    <a:pt x="310179" y="222307"/>
                  </a:lnTo>
                  <a:lnTo>
                    <a:pt x="312545" y="217846"/>
                  </a:lnTo>
                  <a:lnTo>
                    <a:pt x="312534" y="142058"/>
                  </a:lnTo>
                  <a:lnTo>
                    <a:pt x="596651" y="142058"/>
                  </a:lnTo>
                  <a:lnTo>
                    <a:pt x="596651" y="120006"/>
                  </a:lnTo>
                  <a:lnTo>
                    <a:pt x="590285" y="113640"/>
                  </a:lnTo>
                  <a:close/>
                </a:path>
                <a:path w="852805" h="625475">
                  <a:moveTo>
                    <a:pt x="596651" y="142058"/>
                  </a:moveTo>
                  <a:lnTo>
                    <a:pt x="568234" y="142058"/>
                  </a:lnTo>
                  <a:lnTo>
                    <a:pt x="568234" y="198873"/>
                  </a:lnTo>
                  <a:lnTo>
                    <a:pt x="596651" y="198873"/>
                  </a:lnTo>
                  <a:lnTo>
                    <a:pt x="596651" y="142058"/>
                  </a:lnTo>
                  <a:close/>
                </a:path>
                <a:path w="852805" h="625475">
                  <a:moveTo>
                    <a:pt x="426175" y="85233"/>
                  </a:moveTo>
                  <a:lnTo>
                    <a:pt x="397767" y="85233"/>
                  </a:lnTo>
                  <a:lnTo>
                    <a:pt x="397767" y="113640"/>
                  </a:lnTo>
                  <a:lnTo>
                    <a:pt x="426175" y="113640"/>
                  </a:lnTo>
                  <a:lnTo>
                    <a:pt x="426175" y="85233"/>
                  </a:lnTo>
                  <a:close/>
                </a:path>
                <a:path w="852805" h="625475">
                  <a:moveTo>
                    <a:pt x="483001" y="85233"/>
                  </a:moveTo>
                  <a:lnTo>
                    <a:pt x="454593" y="85233"/>
                  </a:lnTo>
                  <a:lnTo>
                    <a:pt x="454593" y="113640"/>
                  </a:lnTo>
                  <a:lnTo>
                    <a:pt x="483001" y="113640"/>
                  </a:lnTo>
                  <a:lnTo>
                    <a:pt x="483001" y="85233"/>
                  </a:lnTo>
                  <a:close/>
                </a:path>
                <a:path w="852805" h="625475">
                  <a:moveTo>
                    <a:pt x="675518" y="0"/>
                  </a:moveTo>
                  <a:lnTo>
                    <a:pt x="205250" y="0"/>
                  </a:lnTo>
                  <a:lnTo>
                    <a:pt x="198883" y="6355"/>
                  </a:lnTo>
                  <a:lnTo>
                    <a:pt x="198883" y="78866"/>
                  </a:lnTo>
                  <a:lnTo>
                    <a:pt x="205250" y="85233"/>
                  </a:lnTo>
                  <a:lnTo>
                    <a:pt x="675518" y="85233"/>
                  </a:lnTo>
                  <a:lnTo>
                    <a:pt x="681884" y="78866"/>
                  </a:lnTo>
                  <a:lnTo>
                    <a:pt x="681884" y="56815"/>
                  </a:lnTo>
                  <a:lnTo>
                    <a:pt x="227301" y="56815"/>
                  </a:lnTo>
                  <a:lnTo>
                    <a:pt x="227301" y="28407"/>
                  </a:lnTo>
                  <a:lnTo>
                    <a:pt x="681884" y="28407"/>
                  </a:lnTo>
                  <a:lnTo>
                    <a:pt x="681884" y="6355"/>
                  </a:lnTo>
                  <a:lnTo>
                    <a:pt x="675518" y="0"/>
                  </a:lnTo>
                  <a:close/>
                </a:path>
                <a:path w="852805" h="625475">
                  <a:moveTo>
                    <a:pt x="681884" y="28407"/>
                  </a:moveTo>
                  <a:lnTo>
                    <a:pt x="653477" y="28407"/>
                  </a:lnTo>
                  <a:lnTo>
                    <a:pt x="653477" y="56815"/>
                  </a:lnTo>
                  <a:lnTo>
                    <a:pt x="681884" y="56815"/>
                  </a:lnTo>
                  <a:lnTo>
                    <a:pt x="681884" y="2840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5" name="object 125"/>
            <p:cNvSpPr/>
            <p:nvPr/>
          </p:nvSpPr>
          <p:spPr>
            <a:xfrm>
              <a:off x="1641284" y="5875292"/>
              <a:ext cx="184785" cy="255904"/>
            </a:xfrm>
            <a:custGeom>
              <a:avLst/>
              <a:gdLst/>
              <a:ahLst/>
              <a:cxnLst/>
              <a:rect l="l" t="t" r="r" b="b"/>
              <a:pathLst>
                <a:path w="184785" h="255904">
                  <a:moveTo>
                    <a:pt x="28422" y="219443"/>
                  </a:moveTo>
                  <a:lnTo>
                    <a:pt x="22047" y="213080"/>
                  </a:lnTo>
                  <a:lnTo>
                    <a:pt x="14211" y="213080"/>
                  </a:lnTo>
                  <a:lnTo>
                    <a:pt x="6362" y="213080"/>
                  </a:lnTo>
                  <a:lnTo>
                    <a:pt x="0" y="219443"/>
                  </a:lnTo>
                  <a:lnTo>
                    <a:pt x="0" y="249339"/>
                  </a:lnTo>
                  <a:lnTo>
                    <a:pt x="6362" y="255701"/>
                  </a:lnTo>
                  <a:lnTo>
                    <a:pt x="22047" y="255701"/>
                  </a:lnTo>
                  <a:lnTo>
                    <a:pt x="28422" y="249339"/>
                  </a:lnTo>
                  <a:lnTo>
                    <a:pt x="28422" y="219443"/>
                  </a:lnTo>
                  <a:close/>
                </a:path>
                <a:path w="184785" h="255904">
                  <a:moveTo>
                    <a:pt x="184670" y="6350"/>
                  </a:moveTo>
                  <a:lnTo>
                    <a:pt x="178320" y="0"/>
                  </a:lnTo>
                  <a:lnTo>
                    <a:pt x="148424" y="0"/>
                  </a:lnTo>
                  <a:lnTo>
                    <a:pt x="142062" y="6350"/>
                  </a:lnTo>
                  <a:lnTo>
                    <a:pt x="142062" y="22047"/>
                  </a:lnTo>
                  <a:lnTo>
                    <a:pt x="148424" y="28409"/>
                  </a:lnTo>
                  <a:lnTo>
                    <a:pt x="156273" y="28409"/>
                  </a:lnTo>
                  <a:lnTo>
                    <a:pt x="178320" y="28409"/>
                  </a:lnTo>
                  <a:lnTo>
                    <a:pt x="184670" y="22047"/>
                  </a:lnTo>
                  <a:lnTo>
                    <a:pt x="184670" y="635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6" name="object 126"/>
            <p:cNvSpPr/>
            <p:nvPr/>
          </p:nvSpPr>
          <p:spPr>
            <a:xfrm>
              <a:off x="1698115" y="5960520"/>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7" name="object 127"/>
            <p:cNvSpPr/>
            <p:nvPr/>
          </p:nvSpPr>
          <p:spPr>
            <a:xfrm>
              <a:off x="1698115" y="6017342"/>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8" name="object 128"/>
            <p:cNvSpPr/>
            <p:nvPr/>
          </p:nvSpPr>
          <p:spPr>
            <a:xfrm>
              <a:off x="1698115" y="6074166"/>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9" name="object 129"/>
            <p:cNvSpPr/>
            <p:nvPr/>
          </p:nvSpPr>
          <p:spPr>
            <a:xfrm>
              <a:off x="1698124" y="6130984"/>
              <a:ext cx="355600" cy="28575"/>
            </a:xfrm>
            <a:custGeom>
              <a:avLst/>
              <a:gdLst/>
              <a:ahLst/>
              <a:cxnLst/>
              <a:rect l="l" t="t" r="r" b="b"/>
              <a:pathLst>
                <a:path w="355600" h="28575">
                  <a:moveTo>
                    <a:pt x="348785" y="0"/>
                  </a:moveTo>
                  <a:lnTo>
                    <a:pt x="6355" y="0"/>
                  </a:lnTo>
                  <a:lnTo>
                    <a:pt x="0" y="6355"/>
                  </a:lnTo>
                  <a:lnTo>
                    <a:pt x="0" y="22051"/>
                  </a:lnTo>
                  <a:lnTo>
                    <a:pt x="6355" y="28407"/>
                  </a:lnTo>
                  <a:lnTo>
                    <a:pt x="348785" y="28407"/>
                  </a:lnTo>
                  <a:lnTo>
                    <a:pt x="355141" y="22051"/>
                  </a:lnTo>
                  <a:lnTo>
                    <a:pt x="355141" y="14208"/>
                  </a:lnTo>
                  <a:lnTo>
                    <a:pt x="355141" y="6355"/>
                  </a:lnTo>
                  <a:lnTo>
                    <a:pt x="34878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30" name="object 130"/>
          <p:cNvSpPr txBox="1"/>
          <p:nvPr/>
        </p:nvSpPr>
        <p:spPr>
          <a:xfrm>
            <a:off x="5202298" y="4931541"/>
            <a:ext cx="3763376" cy="648561"/>
          </a:xfrm>
          <a:prstGeom prst="rect">
            <a:avLst/>
          </a:prstGeom>
        </p:spPr>
        <p:txBody>
          <a:bodyPr vert="horz" wrap="square" lIns="0" tIns="4622" rIns="0" bIns="0" rtlCol="0">
            <a:spAutoFit/>
          </a:bodyPr>
          <a:lstStyle/>
          <a:p>
            <a:pPr defTabSz="831697">
              <a:spcBef>
                <a:spcPts val="36"/>
              </a:spcBef>
            </a:pPr>
            <a:endParaRPr sz="2319">
              <a:solidFill>
                <a:prstClr val="black"/>
              </a:solidFill>
              <a:latin typeface="Poppins Medium" panose="00000600000000000000" pitchFamily="2" charset="0"/>
              <a:cs typeface="Poppins Medium" panose="00000600000000000000" pitchFamily="2" charset="0"/>
            </a:endParaRPr>
          </a:p>
          <a:p>
            <a:pPr marR="257017" algn="ctr" defTabSz="831697"/>
            <a:r>
              <a:rPr sz="1865" b="1">
                <a:solidFill>
                  <a:srgbClr val="FFFFFF"/>
                </a:solidFill>
                <a:latin typeface="Poppins Medium" panose="00000600000000000000" pitchFamily="2" charset="0"/>
                <a:cs typeface="Poppins Medium" panose="00000600000000000000" pitchFamily="2" charset="0"/>
              </a:rPr>
              <a:t>Gráﬁca</a:t>
            </a:r>
            <a:endParaRPr sz="1865">
              <a:solidFill>
                <a:prstClr val="black"/>
              </a:solidFill>
              <a:latin typeface="Poppins Medium" panose="00000600000000000000" pitchFamily="2" charset="0"/>
              <a:cs typeface="Poppins Medium" panose="00000600000000000000" pitchFamily="2" charset="0"/>
            </a:endParaRPr>
          </a:p>
        </p:txBody>
      </p:sp>
      <p:grpSp>
        <p:nvGrpSpPr>
          <p:cNvPr id="131" name="object 131"/>
          <p:cNvGrpSpPr/>
          <p:nvPr/>
        </p:nvGrpSpPr>
        <p:grpSpPr>
          <a:xfrm>
            <a:off x="5575461" y="5109331"/>
            <a:ext cx="545216" cy="676900"/>
            <a:chOff x="6128603" y="5617108"/>
            <a:chExt cx="599440" cy="744220"/>
          </a:xfrm>
        </p:grpSpPr>
        <p:sp>
          <p:nvSpPr>
            <p:cNvPr id="132" name="object 132"/>
            <p:cNvSpPr/>
            <p:nvPr/>
          </p:nvSpPr>
          <p:spPr>
            <a:xfrm>
              <a:off x="6128603" y="5617108"/>
              <a:ext cx="599440" cy="744220"/>
            </a:xfrm>
            <a:custGeom>
              <a:avLst/>
              <a:gdLst/>
              <a:ahLst/>
              <a:cxnLst/>
              <a:rect l="l" t="t" r="r" b="b"/>
              <a:pathLst>
                <a:path w="599440" h="744220">
                  <a:moveTo>
                    <a:pt x="16900" y="457734"/>
                  </a:moveTo>
                  <a:lnTo>
                    <a:pt x="4879" y="457734"/>
                  </a:lnTo>
                  <a:lnTo>
                    <a:pt x="0" y="462614"/>
                  </a:lnTo>
                  <a:lnTo>
                    <a:pt x="83" y="647697"/>
                  </a:lnTo>
                  <a:lnTo>
                    <a:pt x="7373" y="685687"/>
                  </a:lnTo>
                  <a:lnTo>
                    <a:pt x="55952" y="735433"/>
                  </a:lnTo>
                  <a:lnTo>
                    <a:pt x="92897" y="743642"/>
                  </a:lnTo>
                  <a:lnTo>
                    <a:pt x="594474" y="743642"/>
                  </a:lnTo>
                  <a:lnTo>
                    <a:pt x="599353" y="738762"/>
                  </a:lnTo>
                  <a:lnTo>
                    <a:pt x="599353" y="721852"/>
                  </a:lnTo>
                  <a:lnTo>
                    <a:pt x="95484" y="721852"/>
                  </a:lnTo>
                  <a:lnTo>
                    <a:pt x="94876" y="721747"/>
                  </a:lnTo>
                  <a:lnTo>
                    <a:pt x="94258" y="721695"/>
                  </a:lnTo>
                  <a:lnTo>
                    <a:pt x="93630" y="721684"/>
                  </a:lnTo>
                  <a:lnTo>
                    <a:pt x="65775" y="715949"/>
                  </a:lnTo>
                  <a:lnTo>
                    <a:pt x="43003" y="700503"/>
                  </a:lnTo>
                  <a:lnTo>
                    <a:pt x="27637" y="677677"/>
                  </a:lnTo>
                  <a:lnTo>
                    <a:pt x="21999" y="649802"/>
                  </a:lnTo>
                  <a:lnTo>
                    <a:pt x="27657" y="621844"/>
                  </a:lnTo>
                  <a:lnTo>
                    <a:pt x="43079" y="598989"/>
                  </a:lnTo>
                  <a:lnTo>
                    <a:pt x="56289" y="590076"/>
                  </a:lnTo>
                  <a:lnTo>
                    <a:pt x="21779" y="590076"/>
                  </a:lnTo>
                  <a:lnTo>
                    <a:pt x="21779" y="462614"/>
                  </a:lnTo>
                  <a:lnTo>
                    <a:pt x="16900" y="457734"/>
                  </a:lnTo>
                  <a:close/>
                </a:path>
                <a:path w="599440" h="744220">
                  <a:moveTo>
                    <a:pt x="93892" y="600034"/>
                  </a:moveTo>
                  <a:lnTo>
                    <a:pt x="74538" y="603951"/>
                  </a:lnTo>
                  <a:lnTo>
                    <a:pt x="58716" y="614626"/>
                  </a:lnTo>
                  <a:lnTo>
                    <a:pt x="48041" y="630447"/>
                  </a:lnTo>
                  <a:lnTo>
                    <a:pt x="44124" y="649802"/>
                  </a:lnTo>
                  <a:lnTo>
                    <a:pt x="48041" y="669158"/>
                  </a:lnTo>
                  <a:lnTo>
                    <a:pt x="58716" y="684983"/>
                  </a:lnTo>
                  <a:lnTo>
                    <a:pt x="74538" y="695662"/>
                  </a:lnTo>
                  <a:lnTo>
                    <a:pt x="93892" y="699580"/>
                  </a:lnTo>
                  <a:lnTo>
                    <a:pt x="577563" y="699580"/>
                  </a:lnTo>
                  <a:lnTo>
                    <a:pt x="577563" y="721852"/>
                  </a:lnTo>
                  <a:lnTo>
                    <a:pt x="599353" y="721852"/>
                  </a:lnTo>
                  <a:lnTo>
                    <a:pt x="599353" y="677790"/>
                  </a:lnTo>
                  <a:lnTo>
                    <a:pt x="93892" y="677790"/>
                  </a:lnTo>
                  <a:lnTo>
                    <a:pt x="83012" y="675588"/>
                  </a:lnTo>
                  <a:lnTo>
                    <a:pt x="74114" y="669584"/>
                  </a:lnTo>
                  <a:lnTo>
                    <a:pt x="68108" y="660686"/>
                  </a:lnTo>
                  <a:lnTo>
                    <a:pt x="65903" y="649802"/>
                  </a:lnTo>
                  <a:lnTo>
                    <a:pt x="68108" y="638922"/>
                  </a:lnTo>
                  <a:lnTo>
                    <a:pt x="74114" y="630024"/>
                  </a:lnTo>
                  <a:lnTo>
                    <a:pt x="83012" y="624017"/>
                  </a:lnTo>
                  <a:lnTo>
                    <a:pt x="93892" y="621813"/>
                  </a:lnTo>
                  <a:lnTo>
                    <a:pt x="134510" y="621813"/>
                  </a:lnTo>
                  <a:lnTo>
                    <a:pt x="125625" y="611489"/>
                  </a:lnTo>
                  <a:lnTo>
                    <a:pt x="111046" y="603079"/>
                  </a:lnTo>
                  <a:lnTo>
                    <a:pt x="93892" y="600034"/>
                  </a:lnTo>
                  <a:close/>
                </a:path>
                <a:path w="599440" h="744220">
                  <a:moveTo>
                    <a:pt x="153497" y="577909"/>
                  </a:moveTo>
                  <a:lnTo>
                    <a:pt x="93892" y="577909"/>
                  </a:lnTo>
                  <a:lnTo>
                    <a:pt x="112101" y="580222"/>
                  </a:lnTo>
                  <a:lnTo>
                    <a:pt x="128807" y="586902"/>
                  </a:lnTo>
                  <a:lnTo>
                    <a:pt x="143314" y="597562"/>
                  </a:lnTo>
                  <a:lnTo>
                    <a:pt x="154927" y="611813"/>
                  </a:lnTo>
                  <a:lnTo>
                    <a:pt x="156916" y="615007"/>
                  </a:lnTo>
                  <a:lnTo>
                    <a:pt x="160413" y="616944"/>
                  </a:lnTo>
                  <a:lnTo>
                    <a:pt x="577563" y="616944"/>
                  </a:lnTo>
                  <a:lnTo>
                    <a:pt x="577563" y="677790"/>
                  </a:lnTo>
                  <a:lnTo>
                    <a:pt x="599353" y="677790"/>
                  </a:lnTo>
                  <a:lnTo>
                    <a:pt x="599269" y="604536"/>
                  </a:lnTo>
                  <a:lnTo>
                    <a:pt x="599150" y="603951"/>
                  </a:lnTo>
                  <a:lnTo>
                    <a:pt x="599123" y="595154"/>
                  </a:lnTo>
                  <a:lnTo>
                    <a:pt x="187355" y="595154"/>
                  </a:lnTo>
                  <a:lnTo>
                    <a:pt x="187355" y="589489"/>
                  </a:lnTo>
                  <a:lnTo>
                    <a:pt x="165576" y="589489"/>
                  </a:lnTo>
                  <a:lnTo>
                    <a:pt x="153497" y="577909"/>
                  </a:lnTo>
                  <a:close/>
                </a:path>
                <a:path w="599440" h="744220">
                  <a:moveTo>
                    <a:pt x="134510" y="621813"/>
                  </a:moveTo>
                  <a:lnTo>
                    <a:pt x="93892" y="621813"/>
                  </a:lnTo>
                  <a:lnTo>
                    <a:pt x="104776" y="624017"/>
                  </a:lnTo>
                  <a:lnTo>
                    <a:pt x="113674" y="630024"/>
                  </a:lnTo>
                  <a:lnTo>
                    <a:pt x="119678" y="638922"/>
                  </a:lnTo>
                  <a:lnTo>
                    <a:pt x="121789" y="649351"/>
                  </a:lnTo>
                  <a:lnTo>
                    <a:pt x="121881" y="655163"/>
                  </a:lnTo>
                  <a:lnTo>
                    <a:pt x="125765" y="659623"/>
                  </a:lnTo>
                  <a:lnTo>
                    <a:pt x="130865" y="660524"/>
                  </a:lnTo>
                  <a:lnTo>
                    <a:pt x="132404" y="661351"/>
                  </a:lnTo>
                  <a:lnTo>
                    <a:pt x="134163" y="661822"/>
                  </a:lnTo>
                  <a:lnTo>
                    <a:pt x="439557" y="661822"/>
                  </a:lnTo>
                  <a:lnTo>
                    <a:pt x="444436" y="656932"/>
                  </a:lnTo>
                  <a:lnTo>
                    <a:pt x="444436" y="644912"/>
                  </a:lnTo>
                  <a:lnTo>
                    <a:pt x="439557" y="640032"/>
                  </a:lnTo>
                  <a:lnTo>
                    <a:pt x="142697" y="640032"/>
                  </a:lnTo>
                  <a:lnTo>
                    <a:pt x="136539" y="624170"/>
                  </a:lnTo>
                  <a:lnTo>
                    <a:pt x="134510" y="621813"/>
                  </a:lnTo>
                  <a:close/>
                </a:path>
                <a:path w="599440" h="744220">
                  <a:moveTo>
                    <a:pt x="594243" y="78144"/>
                  </a:moveTo>
                  <a:lnTo>
                    <a:pt x="326743" y="78144"/>
                  </a:lnTo>
                  <a:lnTo>
                    <a:pt x="321875" y="83023"/>
                  </a:lnTo>
                  <a:lnTo>
                    <a:pt x="321958" y="95138"/>
                  </a:lnTo>
                  <a:lnTo>
                    <a:pt x="326743" y="99934"/>
                  </a:lnTo>
                  <a:lnTo>
                    <a:pt x="577333" y="99934"/>
                  </a:lnTo>
                  <a:lnTo>
                    <a:pt x="577333" y="595154"/>
                  </a:lnTo>
                  <a:lnTo>
                    <a:pt x="599123" y="595154"/>
                  </a:lnTo>
                  <a:lnTo>
                    <a:pt x="599123" y="83023"/>
                  </a:lnTo>
                  <a:lnTo>
                    <a:pt x="594243" y="78144"/>
                  </a:lnTo>
                  <a:close/>
                </a:path>
                <a:path w="599440" h="744220">
                  <a:moveTo>
                    <a:pt x="93892" y="556119"/>
                  </a:moveTo>
                  <a:lnTo>
                    <a:pt x="72821" y="558509"/>
                  </a:lnTo>
                  <a:lnTo>
                    <a:pt x="53422" y="565323"/>
                  </a:lnTo>
                  <a:lnTo>
                    <a:pt x="36230" y="576024"/>
                  </a:lnTo>
                  <a:lnTo>
                    <a:pt x="21779" y="590076"/>
                  </a:lnTo>
                  <a:lnTo>
                    <a:pt x="56289" y="590076"/>
                  </a:lnTo>
                  <a:lnTo>
                    <a:pt x="65934" y="583567"/>
                  </a:lnTo>
                  <a:lnTo>
                    <a:pt x="93892" y="577909"/>
                  </a:lnTo>
                  <a:lnTo>
                    <a:pt x="153497" y="577909"/>
                  </a:lnTo>
                  <a:lnTo>
                    <a:pt x="150859" y="575379"/>
                  </a:lnTo>
                  <a:lnTo>
                    <a:pt x="133621" y="564896"/>
                  </a:lnTo>
                  <a:lnTo>
                    <a:pt x="114440" y="558367"/>
                  </a:lnTo>
                  <a:lnTo>
                    <a:pt x="93892" y="556119"/>
                  </a:lnTo>
                  <a:close/>
                </a:path>
                <a:path w="599440" h="744220">
                  <a:moveTo>
                    <a:pt x="153546" y="21789"/>
                  </a:moveTo>
                  <a:lnTo>
                    <a:pt x="93892" y="21789"/>
                  </a:lnTo>
                  <a:lnTo>
                    <a:pt x="121850" y="27448"/>
                  </a:lnTo>
                  <a:lnTo>
                    <a:pt x="144705" y="42870"/>
                  </a:lnTo>
                  <a:lnTo>
                    <a:pt x="160126" y="65725"/>
                  </a:lnTo>
                  <a:lnTo>
                    <a:pt x="165785" y="93683"/>
                  </a:lnTo>
                  <a:lnTo>
                    <a:pt x="165722" y="96698"/>
                  </a:lnTo>
                  <a:lnTo>
                    <a:pt x="165576" y="99106"/>
                  </a:lnTo>
                  <a:lnTo>
                    <a:pt x="165576" y="589489"/>
                  </a:lnTo>
                  <a:lnTo>
                    <a:pt x="187355" y="589489"/>
                  </a:lnTo>
                  <a:lnTo>
                    <a:pt x="187355" y="99934"/>
                  </a:lnTo>
                  <a:lnTo>
                    <a:pt x="294472" y="99934"/>
                  </a:lnTo>
                  <a:lnTo>
                    <a:pt x="299258" y="95138"/>
                  </a:lnTo>
                  <a:lnTo>
                    <a:pt x="299341" y="83023"/>
                  </a:lnTo>
                  <a:lnTo>
                    <a:pt x="294472" y="78144"/>
                  </a:lnTo>
                  <a:lnTo>
                    <a:pt x="186266" y="78144"/>
                  </a:lnTo>
                  <a:lnTo>
                    <a:pt x="175221" y="47248"/>
                  </a:lnTo>
                  <a:lnTo>
                    <a:pt x="154682" y="22462"/>
                  </a:lnTo>
                  <a:lnTo>
                    <a:pt x="153546" y="21789"/>
                  </a:lnTo>
                  <a:close/>
                </a:path>
                <a:path w="599440" h="744220">
                  <a:moveTo>
                    <a:pt x="93892" y="0"/>
                  </a:moveTo>
                  <a:lnTo>
                    <a:pt x="59336" y="6587"/>
                  </a:lnTo>
                  <a:lnTo>
                    <a:pt x="30514" y="24694"/>
                  </a:lnTo>
                  <a:lnTo>
                    <a:pt x="10053" y="51838"/>
                  </a:lnTo>
                  <a:lnTo>
                    <a:pt x="575" y="85536"/>
                  </a:lnTo>
                  <a:lnTo>
                    <a:pt x="198" y="86636"/>
                  </a:lnTo>
                  <a:lnTo>
                    <a:pt x="0" y="87819"/>
                  </a:lnTo>
                  <a:lnTo>
                    <a:pt x="0" y="424144"/>
                  </a:lnTo>
                  <a:lnTo>
                    <a:pt x="4879" y="429023"/>
                  </a:lnTo>
                  <a:lnTo>
                    <a:pt x="16900" y="429023"/>
                  </a:lnTo>
                  <a:lnTo>
                    <a:pt x="21779" y="424144"/>
                  </a:lnTo>
                  <a:lnTo>
                    <a:pt x="21779" y="91787"/>
                  </a:lnTo>
                  <a:lnTo>
                    <a:pt x="21967" y="91096"/>
                  </a:lnTo>
                  <a:lnTo>
                    <a:pt x="22083" y="90374"/>
                  </a:lnTo>
                  <a:lnTo>
                    <a:pt x="22114" y="89641"/>
                  </a:lnTo>
                  <a:lnTo>
                    <a:pt x="28853" y="62986"/>
                  </a:lnTo>
                  <a:lnTo>
                    <a:pt x="44488" y="41446"/>
                  </a:lnTo>
                  <a:lnTo>
                    <a:pt x="66880" y="27040"/>
                  </a:lnTo>
                  <a:lnTo>
                    <a:pt x="93892" y="21789"/>
                  </a:lnTo>
                  <a:lnTo>
                    <a:pt x="153546" y="21789"/>
                  </a:lnTo>
                  <a:lnTo>
                    <a:pt x="126842" y="5981"/>
                  </a:lnTo>
                  <a:lnTo>
                    <a:pt x="93892"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33" name="object 133"/>
            <p:cNvPicPr/>
            <p:nvPr/>
          </p:nvPicPr>
          <p:blipFill>
            <a:blip r:embed="rId14" cstate="print"/>
            <a:stretch>
              <a:fillRect/>
            </a:stretch>
          </p:blipFill>
          <p:spPr>
            <a:xfrm>
              <a:off x="6346926" y="5743427"/>
              <a:ext cx="172036" cy="220621"/>
            </a:xfrm>
            <a:prstGeom prst="rect">
              <a:avLst/>
            </a:prstGeom>
          </p:spPr>
        </p:pic>
        <p:sp>
          <p:nvSpPr>
            <p:cNvPr id="134" name="object 134"/>
            <p:cNvSpPr/>
            <p:nvPr/>
          </p:nvSpPr>
          <p:spPr>
            <a:xfrm>
              <a:off x="6346914" y="5991663"/>
              <a:ext cx="328295" cy="192405"/>
            </a:xfrm>
            <a:custGeom>
              <a:avLst/>
              <a:gdLst/>
              <a:ahLst/>
              <a:cxnLst/>
              <a:rect l="l" t="t" r="r" b="b"/>
              <a:pathLst>
                <a:path w="328295" h="192404">
                  <a:moveTo>
                    <a:pt x="324878" y="4876"/>
                  </a:moveTo>
                  <a:lnTo>
                    <a:pt x="320001" y="0"/>
                  </a:lnTo>
                  <a:lnTo>
                    <a:pt x="4889" y="0"/>
                  </a:lnTo>
                  <a:lnTo>
                    <a:pt x="0" y="4864"/>
                  </a:lnTo>
                  <a:lnTo>
                    <a:pt x="0" y="10883"/>
                  </a:lnTo>
                  <a:lnTo>
                    <a:pt x="0" y="16903"/>
                  </a:lnTo>
                  <a:lnTo>
                    <a:pt x="4889" y="21780"/>
                  </a:lnTo>
                  <a:lnTo>
                    <a:pt x="320001" y="21780"/>
                  </a:lnTo>
                  <a:lnTo>
                    <a:pt x="324878" y="16903"/>
                  </a:lnTo>
                  <a:lnTo>
                    <a:pt x="324878" y="4876"/>
                  </a:lnTo>
                  <a:close/>
                </a:path>
                <a:path w="328295" h="192404">
                  <a:moveTo>
                    <a:pt x="327787" y="110896"/>
                  </a:moveTo>
                  <a:lnTo>
                    <a:pt x="322922" y="106019"/>
                  </a:lnTo>
                  <a:lnTo>
                    <a:pt x="305993" y="106019"/>
                  </a:lnTo>
                  <a:lnTo>
                    <a:pt x="305993" y="127812"/>
                  </a:lnTo>
                  <a:lnTo>
                    <a:pt x="305993" y="170332"/>
                  </a:lnTo>
                  <a:lnTo>
                    <a:pt x="21780" y="170332"/>
                  </a:lnTo>
                  <a:lnTo>
                    <a:pt x="21780" y="127812"/>
                  </a:lnTo>
                  <a:lnTo>
                    <a:pt x="305993" y="127812"/>
                  </a:lnTo>
                  <a:lnTo>
                    <a:pt x="305993" y="106019"/>
                  </a:lnTo>
                  <a:lnTo>
                    <a:pt x="4889" y="106019"/>
                  </a:lnTo>
                  <a:lnTo>
                    <a:pt x="12" y="110896"/>
                  </a:lnTo>
                  <a:lnTo>
                    <a:pt x="12" y="187236"/>
                  </a:lnTo>
                  <a:lnTo>
                    <a:pt x="4889" y="192112"/>
                  </a:lnTo>
                  <a:lnTo>
                    <a:pt x="322922" y="192112"/>
                  </a:lnTo>
                  <a:lnTo>
                    <a:pt x="327787" y="187236"/>
                  </a:lnTo>
                  <a:lnTo>
                    <a:pt x="327787" y="170332"/>
                  </a:lnTo>
                  <a:lnTo>
                    <a:pt x="327787" y="127812"/>
                  </a:lnTo>
                  <a:lnTo>
                    <a:pt x="327787" y="110896"/>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35" name="object 135"/>
            <p:cNvSpPr/>
            <p:nvPr/>
          </p:nvSpPr>
          <p:spPr>
            <a:xfrm>
              <a:off x="6346914" y="5750553"/>
              <a:ext cx="325120" cy="316865"/>
            </a:xfrm>
            <a:custGeom>
              <a:avLst/>
              <a:gdLst/>
              <a:ahLst/>
              <a:cxnLst/>
              <a:rect l="l" t="t" r="r" b="b"/>
              <a:pathLst>
                <a:path w="325120" h="316864">
                  <a:moveTo>
                    <a:pt x="324891" y="299720"/>
                  </a:moveTo>
                  <a:lnTo>
                    <a:pt x="320001" y="294843"/>
                  </a:lnTo>
                  <a:lnTo>
                    <a:pt x="4889" y="294843"/>
                  </a:lnTo>
                  <a:lnTo>
                    <a:pt x="0" y="299720"/>
                  </a:lnTo>
                  <a:lnTo>
                    <a:pt x="0" y="311746"/>
                  </a:lnTo>
                  <a:lnTo>
                    <a:pt x="4876" y="316636"/>
                  </a:lnTo>
                  <a:lnTo>
                    <a:pt x="10896" y="316636"/>
                  </a:lnTo>
                  <a:lnTo>
                    <a:pt x="320001" y="316636"/>
                  </a:lnTo>
                  <a:lnTo>
                    <a:pt x="324891" y="311746"/>
                  </a:lnTo>
                  <a:lnTo>
                    <a:pt x="324891" y="299720"/>
                  </a:lnTo>
                  <a:close/>
                </a:path>
                <a:path w="325120" h="316864">
                  <a:moveTo>
                    <a:pt x="324891" y="179171"/>
                  </a:moveTo>
                  <a:lnTo>
                    <a:pt x="320014" y="174282"/>
                  </a:lnTo>
                  <a:lnTo>
                    <a:pt x="199047" y="174282"/>
                  </a:lnTo>
                  <a:lnTo>
                    <a:pt x="194170" y="179171"/>
                  </a:lnTo>
                  <a:lnTo>
                    <a:pt x="194170" y="191198"/>
                  </a:lnTo>
                  <a:lnTo>
                    <a:pt x="199047" y="196075"/>
                  </a:lnTo>
                  <a:lnTo>
                    <a:pt x="205066" y="196075"/>
                  </a:lnTo>
                  <a:lnTo>
                    <a:pt x="320014" y="196075"/>
                  </a:lnTo>
                  <a:lnTo>
                    <a:pt x="324891" y="191198"/>
                  </a:lnTo>
                  <a:lnTo>
                    <a:pt x="324891" y="179171"/>
                  </a:lnTo>
                  <a:close/>
                </a:path>
                <a:path w="325120" h="316864">
                  <a:moveTo>
                    <a:pt x="324891" y="125425"/>
                  </a:moveTo>
                  <a:lnTo>
                    <a:pt x="320014" y="120548"/>
                  </a:lnTo>
                  <a:lnTo>
                    <a:pt x="199047" y="120548"/>
                  </a:lnTo>
                  <a:lnTo>
                    <a:pt x="194170" y="125425"/>
                  </a:lnTo>
                  <a:lnTo>
                    <a:pt x="194170" y="137452"/>
                  </a:lnTo>
                  <a:lnTo>
                    <a:pt x="199047" y="142341"/>
                  </a:lnTo>
                  <a:lnTo>
                    <a:pt x="205066" y="142341"/>
                  </a:lnTo>
                  <a:lnTo>
                    <a:pt x="320014" y="142341"/>
                  </a:lnTo>
                  <a:lnTo>
                    <a:pt x="324891" y="137452"/>
                  </a:lnTo>
                  <a:lnTo>
                    <a:pt x="324891" y="125425"/>
                  </a:lnTo>
                  <a:close/>
                </a:path>
                <a:path w="325120" h="316864">
                  <a:moveTo>
                    <a:pt x="324891" y="4876"/>
                  </a:moveTo>
                  <a:lnTo>
                    <a:pt x="320014" y="0"/>
                  </a:lnTo>
                  <a:lnTo>
                    <a:pt x="199047" y="0"/>
                  </a:lnTo>
                  <a:lnTo>
                    <a:pt x="194170" y="4876"/>
                  </a:lnTo>
                  <a:lnTo>
                    <a:pt x="194170" y="16903"/>
                  </a:lnTo>
                  <a:lnTo>
                    <a:pt x="199047" y="21793"/>
                  </a:lnTo>
                  <a:lnTo>
                    <a:pt x="205066" y="21793"/>
                  </a:lnTo>
                  <a:lnTo>
                    <a:pt x="320014" y="21793"/>
                  </a:lnTo>
                  <a:lnTo>
                    <a:pt x="324891" y="16903"/>
                  </a:lnTo>
                  <a:lnTo>
                    <a:pt x="324891" y="48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36" name="object 136"/>
            <p:cNvSpPr/>
            <p:nvPr/>
          </p:nvSpPr>
          <p:spPr>
            <a:xfrm>
              <a:off x="6541092" y="5804286"/>
              <a:ext cx="130810" cy="22225"/>
            </a:xfrm>
            <a:custGeom>
              <a:avLst/>
              <a:gdLst/>
              <a:ahLst/>
              <a:cxnLst/>
              <a:rect l="l" t="t" r="r" b="b"/>
              <a:pathLst>
                <a:path w="130809" h="22225">
                  <a:moveTo>
                    <a:pt x="125839" y="0"/>
                  </a:moveTo>
                  <a:lnTo>
                    <a:pt x="4868" y="0"/>
                  </a:lnTo>
                  <a:lnTo>
                    <a:pt x="0" y="4879"/>
                  </a:lnTo>
                  <a:lnTo>
                    <a:pt x="0" y="16910"/>
                  </a:lnTo>
                  <a:lnTo>
                    <a:pt x="4868" y="21789"/>
                  </a:lnTo>
                  <a:lnTo>
                    <a:pt x="10889" y="21789"/>
                  </a:lnTo>
                  <a:lnTo>
                    <a:pt x="125839" y="21789"/>
                  </a:lnTo>
                  <a:lnTo>
                    <a:pt x="130718" y="16910"/>
                  </a:lnTo>
                  <a:lnTo>
                    <a:pt x="130718" y="4879"/>
                  </a:lnTo>
                  <a:lnTo>
                    <a:pt x="12583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37" name="object 137"/>
          <p:cNvSpPr txBox="1"/>
          <p:nvPr/>
        </p:nvSpPr>
        <p:spPr>
          <a:xfrm>
            <a:off x="13570717" y="4931542"/>
            <a:ext cx="3763376" cy="865491"/>
          </a:xfrm>
          <a:prstGeom prst="rect">
            <a:avLst/>
          </a:prstGeom>
        </p:spPr>
        <p:txBody>
          <a:bodyPr vert="horz" wrap="square" lIns="0" tIns="114933" rIns="0" bIns="0" rtlCol="0">
            <a:spAutoFit/>
          </a:bodyPr>
          <a:lstStyle/>
          <a:p>
            <a:pPr marL="1366523" defTabSz="831697">
              <a:spcBef>
                <a:spcPts val="905"/>
              </a:spcBef>
            </a:pPr>
            <a:r>
              <a:rPr sz="1638" b="1" spc="-5">
                <a:solidFill>
                  <a:srgbClr val="FFFFFF"/>
                </a:solidFill>
                <a:latin typeface="Poppins Medium" panose="00000600000000000000" pitchFamily="2" charset="0"/>
                <a:cs typeface="Poppins Medium" panose="00000600000000000000" pitchFamily="2" charset="0"/>
              </a:rPr>
              <a:t>Tecnologia</a:t>
            </a:r>
            <a:endParaRPr sz="1638">
              <a:solidFill>
                <a:prstClr val="black"/>
              </a:solidFill>
              <a:latin typeface="Poppins Medium" panose="00000600000000000000" pitchFamily="2" charset="0"/>
              <a:cs typeface="Poppins Medium" panose="00000600000000000000" pitchFamily="2" charset="0"/>
            </a:endParaRPr>
          </a:p>
          <a:p>
            <a:pPr marL="1366523" marR="693081" defTabSz="831697">
              <a:lnSpc>
                <a:spcPct val="100800"/>
              </a:lnSpc>
            </a:pPr>
            <a:r>
              <a:rPr sz="1638" b="1" spc="5">
                <a:solidFill>
                  <a:srgbClr val="FFFFFF"/>
                </a:solidFill>
                <a:latin typeface="Poppins Medium" panose="00000600000000000000" pitchFamily="2" charset="0"/>
                <a:cs typeface="Poppins Medium" panose="00000600000000000000" pitchFamily="2" charset="0"/>
              </a:rPr>
              <a:t>da informação </a:t>
            </a:r>
            <a:r>
              <a:rPr sz="1638" b="1" spc="9">
                <a:solidFill>
                  <a:srgbClr val="FFFFFF"/>
                </a:solidFill>
                <a:latin typeface="Poppins Medium" panose="00000600000000000000" pitchFamily="2" charset="0"/>
                <a:cs typeface="Poppins Medium" panose="00000600000000000000" pitchFamily="2" charset="0"/>
              </a:rPr>
              <a:t> </a:t>
            </a:r>
            <a:r>
              <a:rPr sz="1638" b="1" spc="5">
                <a:solidFill>
                  <a:srgbClr val="FFFFFF"/>
                </a:solidFill>
                <a:latin typeface="Poppins Medium" panose="00000600000000000000" pitchFamily="2" charset="0"/>
                <a:cs typeface="Poppins Medium" panose="00000600000000000000" pitchFamily="2" charset="0"/>
              </a:rPr>
              <a:t>e</a:t>
            </a:r>
            <a:r>
              <a:rPr sz="1638" b="1" spc="-59">
                <a:solidFill>
                  <a:srgbClr val="FFFFFF"/>
                </a:solidFill>
                <a:latin typeface="Poppins Medium" panose="00000600000000000000" pitchFamily="2" charset="0"/>
                <a:cs typeface="Poppins Medium" panose="00000600000000000000" pitchFamily="2" charset="0"/>
              </a:rPr>
              <a:t> </a:t>
            </a:r>
            <a:r>
              <a:rPr sz="1638" b="1" spc="5">
                <a:solidFill>
                  <a:srgbClr val="FFFFFF"/>
                </a:solidFill>
                <a:latin typeface="Poppins Medium" panose="00000600000000000000" pitchFamily="2" charset="0"/>
                <a:cs typeface="Poppins Medium" panose="00000600000000000000" pitchFamily="2" charset="0"/>
              </a:rPr>
              <a:t>Comunicação</a:t>
            </a:r>
            <a:endParaRPr sz="1638">
              <a:solidFill>
                <a:prstClr val="black"/>
              </a:solidFill>
              <a:latin typeface="Poppins Medium" panose="00000600000000000000" pitchFamily="2" charset="0"/>
              <a:cs typeface="Poppins Medium" panose="00000600000000000000" pitchFamily="2" charset="0"/>
            </a:endParaRPr>
          </a:p>
        </p:txBody>
      </p:sp>
      <p:grpSp>
        <p:nvGrpSpPr>
          <p:cNvPr id="138" name="object 138"/>
          <p:cNvGrpSpPr/>
          <p:nvPr/>
        </p:nvGrpSpPr>
        <p:grpSpPr>
          <a:xfrm>
            <a:off x="13935976" y="5085559"/>
            <a:ext cx="724259" cy="724259"/>
            <a:chOff x="15320607" y="5590969"/>
            <a:chExt cx="796290" cy="796290"/>
          </a:xfrm>
        </p:grpSpPr>
        <p:pic>
          <p:nvPicPr>
            <p:cNvPr id="139" name="object 139"/>
            <p:cNvPicPr/>
            <p:nvPr/>
          </p:nvPicPr>
          <p:blipFill>
            <a:blip r:embed="rId15" cstate="print"/>
            <a:stretch>
              <a:fillRect/>
            </a:stretch>
          </p:blipFill>
          <p:spPr>
            <a:xfrm>
              <a:off x="15320607" y="6280762"/>
              <a:ext cx="185722" cy="106132"/>
            </a:xfrm>
            <a:prstGeom prst="rect">
              <a:avLst/>
            </a:prstGeom>
          </p:spPr>
        </p:pic>
        <p:sp>
          <p:nvSpPr>
            <p:cNvPr id="140" name="object 140"/>
            <p:cNvSpPr/>
            <p:nvPr/>
          </p:nvSpPr>
          <p:spPr>
            <a:xfrm>
              <a:off x="15320615" y="5590969"/>
              <a:ext cx="796290" cy="796290"/>
            </a:xfrm>
            <a:custGeom>
              <a:avLst/>
              <a:gdLst/>
              <a:ahLst/>
              <a:cxnLst/>
              <a:rect l="l" t="t" r="r" b="b"/>
              <a:pathLst>
                <a:path w="796290" h="796289">
                  <a:moveTo>
                    <a:pt x="596945" y="757086"/>
                  </a:moveTo>
                  <a:lnTo>
                    <a:pt x="564893" y="757086"/>
                  </a:lnTo>
                  <a:lnTo>
                    <a:pt x="566736" y="757903"/>
                  </a:lnTo>
                  <a:lnTo>
                    <a:pt x="570411" y="759390"/>
                  </a:lnTo>
                  <a:lnTo>
                    <a:pt x="570411" y="789996"/>
                  </a:lnTo>
                  <a:lnTo>
                    <a:pt x="576338" y="795923"/>
                  </a:lnTo>
                  <a:lnTo>
                    <a:pt x="670597" y="795923"/>
                  </a:lnTo>
                  <a:lnTo>
                    <a:pt x="676534" y="789996"/>
                  </a:lnTo>
                  <a:lnTo>
                    <a:pt x="676534" y="769390"/>
                  </a:lnTo>
                  <a:lnTo>
                    <a:pt x="596945" y="769390"/>
                  </a:lnTo>
                  <a:lnTo>
                    <a:pt x="596945" y="757086"/>
                  </a:lnTo>
                  <a:close/>
                </a:path>
                <a:path w="796290" h="796289">
                  <a:moveTo>
                    <a:pt x="269572" y="477556"/>
                  </a:moveTo>
                  <a:lnTo>
                    <a:pt x="239437" y="477556"/>
                  </a:lnTo>
                  <a:lnTo>
                    <a:pt x="189324" y="570411"/>
                  </a:lnTo>
                  <a:lnTo>
                    <a:pt x="165816" y="570411"/>
                  </a:lnTo>
                  <a:lnTo>
                    <a:pt x="147755" y="574066"/>
                  </a:lnTo>
                  <a:lnTo>
                    <a:pt x="132993" y="584025"/>
                  </a:lnTo>
                  <a:lnTo>
                    <a:pt x="123032" y="598784"/>
                  </a:lnTo>
                  <a:lnTo>
                    <a:pt x="119378" y="616839"/>
                  </a:lnTo>
                  <a:lnTo>
                    <a:pt x="123032" y="634894"/>
                  </a:lnTo>
                  <a:lnTo>
                    <a:pt x="132993" y="649654"/>
                  </a:lnTo>
                  <a:lnTo>
                    <a:pt x="147755" y="659613"/>
                  </a:lnTo>
                  <a:lnTo>
                    <a:pt x="165816" y="663267"/>
                  </a:lnTo>
                  <a:lnTo>
                    <a:pt x="451022" y="663267"/>
                  </a:lnTo>
                  <a:lnTo>
                    <a:pt x="451022" y="670607"/>
                  </a:lnTo>
                  <a:lnTo>
                    <a:pt x="456949" y="676534"/>
                  </a:lnTo>
                  <a:lnTo>
                    <a:pt x="487555" y="676534"/>
                  </a:lnTo>
                  <a:lnTo>
                    <a:pt x="488278" y="678377"/>
                  </a:lnTo>
                  <a:lnTo>
                    <a:pt x="489042" y="680209"/>
                  </a:lnTo>
                  <a:lnTo>
                    <a:pt x="489859" y="682052"/>
                  </a:lnTo>
                  <a:lnTo>
                    <a:pt x="468216" y="703695"/>
                  </a:lnTo>
                  <a:lnTo>
                    <a:pt x="468216" y="712083"/>
                  </a:lnTo>
                  <a:lnTo>
                    <a:pt x="534852" y="778730"/>
                  </a:lnTo>
                  <a:lnTo>
                    <a:pt x="543240" y="778730"/>
                  </a:lnTo>
                  <a:lnTo>
                    <a:pt x="564893" y="757086"/>
                  </a:lnTo>
                  <a:lnTo>
                    <a:pt x="596945" y="757086"/>
                  </a:lnTo>
                  <a:lnTo>
                    <a:pt x="596945" y="745422"/>
                  </a:lnTo>
                  <a:lnTo>
                    <a:pt x="539041" y="745411"/>
                  </a:lnTo>
                  <a:lnTo>
                    <a:pt x="501534" y="707905"/>
                  </a:lnTo>
                  <a:lnTo>
                    <a:pt x="519378" y="690052"/>
                  </a:lnTo>
                  <a:lnTo>
                    <a:pt x="520334" y="683780"/>
                  </a:lnTo>
                  <a:lnTo>
                    <a:pt x="514304" y="672209"/>
                  </a:lnTo>
                  <a:lnTo>
                    <a:pt x="511583" y="665686"/>
                  </a:lnTo>
                  <a:lnTo>
                    <a:pt x="509576" y="659288"/>
                  </a:lnTo>
                  <a:lnTo>
                    <a:pt x="507806" y="653760"/>
                  </a:lnTo>
                  <a:lnTo>
                    <a:pt x="502707" y="650001"/>
                  </a:lnTo>
                  <a:lnTo>
                    <a:pt x="477545" y="650001"/>
                  </a:lnTo>
                  <a:lnTo>
                    <a:pt x="477545" y="636734"/>
                  </a:lnTo>
                  <a:lnTo>
                    <a:pt x="165816" y="636734"/>
                  </a:lnTo>
                  <a:lnTo>
                    <a:pt x="158077" y="635169"/>
                  </a:lnTo>
                  <a:lnTo>
                    <a:pt x="151749" y="630902"/>
                  </a:lnTo>
                  <a:lnTo>
                    <a:pt x="147478" y="624577"/>
                  </a:lnTo>
                  <a:lnTo>
                    <a:pt x="145911" y="616839"/>
                  </a:lnTo>
                  <a:lnTo>
                    <a:pt x="147478" y="609101"/>
                  </a:lnTo>
                  <a:lnTo>
                    <a:pt x="151749" y="602777"/>
                  </a:lnTo>
                  <a:lnTo>
                    <a:pt x="158077" y="598510"/>
                  </a:lnTo>
                  <a:lnTo>
                    <a:pt x="165816" y="596945"/>
                  </a:lnTo>
                  <a:lnTo>
                    <a:pt x="502707" y="596945"/>
                  </a:lnTo>
                  <a:lnTo>
                    <a:pt x="507806" y="593186"/>
                  </a:lnTo>
                  <a:lnTo>
                    <a:pt x="511580" y="581249"/>
                  </a:lnTo>
                  <a:lnTo>
                    <a:pt x="514303" y="574725"/>
                  </a:lnTo>
                  <a:lnTo>
                    <a:pt x="516563" y="570391"/>
                  </a:lnTo>
                  <a:lnTo>
                    <a:pt x="219459" y="570391"/>
                  </a:lnTo>
                  <a:lnTo>
                    <a:pt x="269572" y="477556"/>
                  </a:lnTo>
                  <a:close/>
                </a:path>
                <a:path w="796290" h="796289">
                  <a:moveTo>
                    <a:pt x="733726" y="757086"/>
                  </a:moveTo>
                  <a:lnTo>
                    <a:pt x="682052" y="757086"/>
                  </a:lnTo>
                  <a:lnTo>
                    <a:pt x="703695" y="778730"/>
                  </a:lnTo>
                  <a:lnTo>
                    <a:pt x="712083" y="778730"/>
                  </a:lnTo>
                  <a:lnTo>
                    <a:pt x="733726" y="757086"/>
                  </a:lnTo>
                  <a:close/>
                </a:path>
                <a:path w="796290" h="796289">
                  <a:moveTo>
                    <a:pt x="683790" y="726606"/>
                  </a:moveTo>
                  <a:lnTo>
                    <a:pt x="672195" y="732647"/>
                  </a:lnTo>
                  <a:lnTo>
                    <a:pt x="665663" y="735359"/>
                  </a:lnTo>
                  <a:lnTo>
                    <a:pt x="653760" y="739129"/>
                  </a:lnTo>
                  <a:lnTo>
                    <a:pt x="650001" y="744239"/>
                  </a:lnTo>
                  <a:lnTo>
                    <a:pt x="650001" y="769390"/>
                  </a:lnTo>
                  <a:lnTo>
                    <a:pt x="676534" y="769390"/>
                  </a:lnTo>
                  <a:lnTo>
                    <a:pt x="676534" y="759390"/>
                  </a:lnTo>
                  <a:lnTo>
                    <a:pt x="680209" y="757903"/>
                  </a:lnTo>
                  <a:lnTo>
                    <a:pt x="682052" y="757086"/>
                  </a:lnTo>
                  <a:lnTo>
                    <a:pt x="733726" y="757086"/>
                  </a:lnTo>
                  <a:lnTo>
                    <a:pt x="745401" y="745411"/>
                  </a:lnTo>
                  <a:lnTo>
                    <a:pt x="707905" y="745411"/>
                  </a:lnTo>
                  <a:lnTo>
                    <a:pt x="690052" y="727569"/>
                  </a:lnTo>
                  <a:lnTo>
                    <a:pt x="683790" y="726606"/>
                  </a:lnTo>
                  <a:close/>
                </a:path>
                <a:path w="796290" h="796289">
                  <a:moveTo>
                    <a:pt x="563166" y="726627"/>
                  </a:moveTo>
                  <a:lnTo>
                    <a:pt x="556894" y="727579"/>
                  </a:lnTo>
                  <a:lnTo>
                    <a:pt x="539051" y="745422"/>
                  </a:lnTo>
                  <a:lnTo>
                    <a:pt x="596945" y="745422"/>
                  </a:lnTo>
                  <a:lnTo>
                    <a:pt x="596945" y="744239"/>
                  </a:lnTo>
                  <a:lnTo>
                    <a:pt x="593186" y="739129"/>
                  </a:lnTo>
                  <a:lnTo>
                    <a:pt x="581234" y="735349"/>
                  </a:lnTo>
                  <a:lnTo>
                    <a:pt x="574716" y="732637"/>
                  </a:lnTo>
                  <a:lnTo>
                    <a:pt x="563166" y="726627"/>
                  </a:lnTo>
                  <a:close/>
                </a:path>
                <a:path w="796290" h="796289">
                  <a:moveTo>
                    <a:pt x="745395" y="501523"/>
                  </a:moveTo>
                  <a:lnTo>
                    <a:pt x="707894" y="501523"/>
                  </a:lnTo>
                  <a:lnTo>
                    <a:pt x="745401" y="539041"/>
                  </a:lnTo>
                  <a:lnTo>
                    <a:pt x="727555" y="556894"/>
                  </a:lnTo>
                  <a:lnTo>
                    <a:pt x="726601" y="563166"/>
                  </a:lnTo>
                  <a:lnTo>
                    <a:pt x="732641" y="574736"/>
                  </a:lnTo>
                  <a:lnTo>
                    <a:pt x="735352" y="581259"/>
                  </a:lnTo>
                  <a:lnTo>
                    <a:pt x="739129" y="593186"/>
                  </a:lnTo>
                  <a:lnTo>
                    <a:pt x="744239" y="596945"/>
                  </a:lnTo>
                  <a:lnTo>
                    <a:pt x="769390" y="596945"/>
                  </a:lnTo>
                  <a:lnTo>
                    <a:pt x="769390" y="650001"/>
                  </a:lnTo>
                  <a:lnTo>
                    <a:pt x="744239" y="650001"/>
                  </a:lnTo>
                  <a:lnTo>
                    <a:pt x="739129" y="653760"/>
                  </a:lnTo>
                  <a:lnTo>
                    <a:pt x="735355" y="665697"/>
                  </a:lnTo>
                  <a:lnTo>
                    <a:pt x="732642" y="672220"/>
                  </a:lnTo>
                  <a:lnTo>
                    <a:pt x="726607" y="683790"/>
                  </a:lnTo>
                  <a:lnTo>
                    <a:pt x="727590" y="690062"/>
                  </a:lnTo>
                  <a:lnTo>
                    <a:pt x="745422" y="707894"/>
                  </a:lnTo>
                  <a:lnTo>
                    <a:pt x="707905" y="745411"/>
                  </a:lnTo>
                  <a:lnTo>
                    <a:pt x="745401" y="745411"/>
                  </a:lnTo>
                  <a:lnTo>
                    <a:pt x="778730" y="712083"/>
                  </a:lnTo>
                  <a:lnTo>
                    <a:pt x="778730" y="703695"/>
                  </a:lnTo>
                  <a:lnTo>
                    <a:pt x="757076" y="682052"/>
                  </a:lnTo>
                  <a:lnTo>
                    <a:pt x="757903" y="680209"/>
                  </a:lnTo>
                  <a:lnTo>
                    <a:pt x="759390" y="676534"/>
                  </a:lnTo>
                  <a:lnTo>
                    <a:pt x="789996" y="676534"/>
                  </a:lnTo>
                  <a:lnTo>
                    <a:pt x="795923" y="670607"/>
                  </a:lnTo>
                  <a:lnTo>
                    <a:pt x="795923" y="576338"/>
                  </a:lnTo>
                  <a:lnTo>
                    <a:pt x="789996" y="570411"/>
                  </a:lnTo>
                  <a:lnTo>
                    <a:pt x="759390" y="570411"/>
                  </a:lnTo>
                  <a:lnTo>
                    <a:pt x="757894" y="566715"/>
                  </a:lnTo>
                  <a:lnTo>
                    <a:pt x="757076" y="564893"/>
                  </a:lnTo>
                  <a:lnTo>
                    <a:pt x="778730" y="543240"/>
                  </a:lnTo>
                  <a:lnTo>
                    <a:pt x="778719" y="534842"/>
                  </a:lnTo>
                  <a:lnTo>
                    <a:pt x="745395" y="501523"/>
                  </a:lnTo>
                  <a:close/>
                </a:path>
                <a:path w="796290" h="796289">
                  <a:moveTo>
                    <a:pt x="477545" y="596945"/>
                  </a:moveTo>
                  <a:lnTo>
                    <a:pt x="451022" y="596945"/>
                  </a:lnTo>
                  <a:lnTo>
                    <a:pt x="451022" y="636734"/>
                  </a:lnTo>
                  <a:lnTo>
                    <a:pt x="477545" y="636734"/>
                  </a:lnTo>
                  <a:lnTo>
                    <a:pt x="477545" y="596945"/>
                  </a:lnTo>
                  <a:close/>
                </a:path>
                <a:path w="796290" h="796289">
                  <a:moveTo>
                    <a:pt x="506288" y="477556"/>
                  </a:moveTo>
                  <a:lnTo>
                    <a:pt x="474184" y="477556"/>
                  </a:lnTo>
                  <a:lnTo>
                    <a:pt x="494979" y="508078"/>
                  </a:lnTo>
                  <a:lnTo>
                    <a:pt x="468216" y="534842"/>
                  </a:lnTo>
                  <a:lnTo>
                    <a:pt x="468226" y="543240"/>
                  </a:lnTo>
                  <a:lnTo>
                    <a:pt x="489854" y="564893"/>
                  </a:lnTo>
                  <a:lnTo>
                    <a:pt x="489034" y="566736"/>
                  </a:lnTo>
                  <a:lnTo>
                    <a:pt x="488278" y="568558"/>
                  </a:lnTo>
                  <a:lnTo>
                    <a:pt x="487555" y="570391"/>
                  </a:lnTo>
                  <a:lnTo>
                    <a:pt x="516563" y="570391"/>
                  </a:lnTo>
                  <a:lnTo>
                    <a:pt x="520328" y="563155"/>
                  </a:lnTo>
                  <a:lnTo>
                    <a:pt x="519366" y="556894"/>
                  </a:lnTo>
                  <a:lnTo>
                    <a:pt x="501523" y="539051"/>
                  </a:lnTo>
                  <a:lnTo>
                    <a:pt x="539030" y="501534"/>
                  </a:lnTo>
                  <a:lnTo>
                    <a:pt x="596945" y="501534"/>
                  </a:lnTo>
                  <a:lnTo>
                    <a:pt x="596945" y="489859"/>
                  </a:lnTo>
                  <a:lnTo>
                    <a:pt x="564883" y="489859"/>
                  </a:lnTo>
                  <a:lnTo>
                    <a:pt x="564014" y="488990"/>
                  </a:lnTo>
                  <a:lnTo>
                    <a:pt x="514068" y="488990"/>
                  </a:lnTo>
                  <a:lnTo>
                    <a:pt x="506288" y="477556"/>
                  </a:lnTo>
                  <a:close/>
                </a:path>
                <a:path w="796290" h="796289">
                  <a:moveTo>
                    <a:pt x="596945" y="501534"/>
                  </a:moveTo>
                  <a:lnTo>
                    <a:pt x="539030" y="501534"/>
                  </a:lnTo>
                  <a:lnTo>
                    <a:pt x="556873" y="519387"/>
                  </a:lnTo>
                  <a:lnTo>
                    <a:pt x="563155" y="520350"/>
                  </a:lnTo>
                  <a:lnTo>
                    <a:pt x="574740" y="514298"/>
                  </a:lnTo>
                  <a:lnTo>
                    <a:pt x="581282" y="511576"/>
                  </a:lnTo>
                  <a:lnTo>
                    <a:pt x="593186" y="507806"/>
                  </a:lnTo>
                  <a:lnTo>
                    <a:pt x="596945" y="502707"/>
                  </a:lnTo>
                  <a:lnTo>
                    <a:pt x="596945" y="501534"/>
                  </a:lnTo>
                  <a:close/>
                </a:path>
                <a:path w="796290" h="796289">
                  <a:moveTo>
                    <a:pt x="676534" y="477556"/>
                  </a:moveTo>
                  <a:lnTo>
                    <a:pt x="650001" y="477556"/>
                  </a:lnTo>
                  <a:lnTo>
                    <a:pt x="650001" y="502707"/>
                  </a:lnTo>
                  <a:lnTo>
                    <a:pt x="653760" y="507806"/>
                  </a:lnTo>
                  <a:lnTo>
                    <a:pt x="665701" y="511586"/>
                  </a:lnTo>
                  <a:lnTo>
                    <a:pt x="672229" y="514308"/>
                  </a:lnTo>
                  <a:lnTo>
                    <a:pt x="683769" y="520329"/>
                  </a:lnTo>
                  <a:lnTo>
                    <a:pt x="690031" y="519376"/>
                  </a:lnTo>
                  <a:lnTo>
                    <a:pt x="707894" y="501523"/>
                  </a:lnTo>
                  <a:lnTo>
                    <a:pt x="745395" y="501523"/>
                  </a:lnTo>
                  <a:lnTo>
                    <a:pt x="733729" y="489859"/>
                  </a:lnTo>
                  <a:lnTo>
                    <a:pt x="682052" y="489859"/>
                  </a:lnTo>
                  <a:lnTo>
                    <a:pt x="680209" y="489042"/>
                  </a:lnTo>
                  <a:lnTo>
                    <a:pt x="676534" y="487555"/>
                  </a:lnTo>
                  <a:lnTo>
                    <a:pt x="676534" y="477556"/>
                  </a:lnTo>
                  <a:close/>
                </a:path>
                <a:path w="796290" h="796289">
                  <a:moveTo>
                    <a:pt x="596945" y="477556"/>
                  </a:moveTo>
                  <a:lnTo>
                    <a:pt x="570411" y="477556"/>
                  </a:lnTo>
                  <a:lnTo>
                    <a:pt x="570411" y="487555"/>
                  </a:lnTo>
                  <a:lnTo>
                    <a:pt x="566736" y="489042"/>
                  </a:lnTo>
                  <a:lnTo>
                    <a:pt x="564883" y="489859"/>
                  </a:lnTo>
                  <a:lnTo>
                    <a:pt x="596945" y="489859"/>
                  </a:lnTo>
                  <a:lnTo>
                    <a:pt x="596945" y="477556"/>
                  </a:lnTo>
                  <a:close/>
                </a:path>
                <a:path w="796290" h="796289">
                  <a:moveTo>
                    <a:pt x="717434" y="473566"/>
                  </a:moveTo>
                  <a:lnTo>
                    <a:pt x="698345" y="473566"/>
                  </a:lnTo>
                  <a:lnTo>
                    <a:pt x="682052" y="489859"/>
                  </a:lnTo>
                  <a:lnTo>
                    <a:pt x="733729" y="489859"/>
                  </a:lnTo>
                  <a:lnTo>
                    <a:pt x="717434" y="473566"/>
                  </a:lnTo>
                  <a:close/>
                </a:path>
                <a:path w="796290" h="796289">
                  <a:moveTo>
                    <a:pt x="552580" y="477556"/>
                  </a:moveTo>
                  <a:lnTo>
                    <a:pt x="525502" y="477556"/>
                  </a:lnTo>
                  <a:lnTo>
                    <a:pt x="514068" y="488990"/>
                  </a:lnTo>
                  <a:lnTo>
                    <a:pt x="564014" y="488990"/>
                  </a:lnTo>
                  <a:lnTo>
                    <a:pt x="552580" y="477556"/>
                  </a:lnTo>
                  <a:close/>
                </a:path>
                <a:path w="796290" h="796289">
                  <a:moveTo>
                    <a:pt x="676534" y="0"/>
                  </a:moveTo>
                  <a:lnTo>
                    <a:pt x="66322" y="0"/>
                  </a:lnTo>
                  <a:lnTo>
                    <a:pt x="40529" y="5219"/>
                  </a:lnTo>
                  <a:lnTo>
                    <a:pt x="19445" y="19445"/>
                  </a:lnTo>
                  <a:lnTo>
                    <a:pt x="5219" y="40529"/>
                  </a:lnTo>
                  <a:lnTo>
                    <a:pt x="0" y="66322"/>
                  </a:lnTo>
                  <a:lnTo>
                    <a:pt x="0" y="411223"/>
                  </a:lnTo>
                  <a:lnTo>
                    <a:pt x="5219" y="437017"/>
                  </a:lnTo>
                  <a:lnTo>
                    <a:pt x="19445" y="458105"/>
                  </a:lnTo>
                  <a:lnTo>
                    <a:pt x="40529" y="472334"/>
                  </a:lnTo>
                  <a:lnTo>
                    <a:pt x="66322" y="477556"/>
                  </a:lnTo>
                  <a:lnTo>
                    <a:pt x="684209" y="477556"/>
                  </a:lnTo>
                  <a:lnTo>
                    <a:pt x="691465" y="475985"/>
                  </a:lnTo>
                  <a:lnTo>
                    <a:pt x="698345" y="473566"/>
                  </a:lnTo>
                  <a:lnTo>
                    <a:pt x="717434" y="473566"/>
                  </a:lnTo>
                  <a:lnTo>
                    <a:pt x="714522" y="470655"/>
                  </a:lnTo>
                  <a:lnTo>
                    <a:pt x="711408" y="469629"/>
                  </a:lnTo>
                  <a:lnTo>
                    <a:pt x="707308" y="469629"/>
                  </a:lnTo>
                  <a:lnTo>
                    <a:pt x="721732" y="459371"/>
                  </a:lnTo>
                  <a:lnTo>
                    <a:pt x="728628" y="451022"/>
                  </a:lnTo>
                  <a:lnTo>
                    <a:pt x="66322" y="451022"/>
                  </a:lnTo>
                  <a:lnTo>
                    <a:pt x="50849" y="447890"/>
                  </a:lnTo>
                  <a:lnTo>
                    <a:pt x="38196" y="439353"/>
                  </a:lnTo>
                  <a:lnTo>
                    <a:pt x="29656" y="426700"/>
                  </a:lnTo>
                  <a:lnTo>
                    <a:pt x="26522" y="411223"/>
                  </a:lnTo>
                  <a:lnTo>
                    <a:pt x="26522" y="371433"/>
                  </a:lnTo>
                  <a:lnTo>
                    <a:pt x="742856" y="371433"/>
                  </a:lnTo>
                  <a:lnTo>
                    <a:pt x="742856" y="344900"/>
                  </a:lnTo>
                  <a:lnTo>
                    <a:pt x="26522" y="344900"/>
                  </a:lnTo>
                  <a:lnTo>
                    <a:pt x="26522" y="66322"/>
                  </a:lnTo>
                  <a:lnTo>
                    <a:pt x="29656" y="50851"/>
                  </a:lnTo>
                  <a:lnTo>
                    <a:pt x="38196" y="38201"/>
                  </a:lnTo>
                  <a:lnTo>
                    <a:pt x="50849" y="29665"/>
                  </a:lnTo>
                  <a:lnTo>
                    <a:pt x="66322" y="26533"/>
                  </a:lnTo>
                  <a:lnTo>
                    <a:pt x="728193" y="26533"/>
                  </a:lnTo>
                  <a:lnTo>
                    <a:pt x="723411" y="19445"/>
                  </a:lnTo>
                  <a:lnTo>
                    <a:pt x="702327" y="5219"/>
                  </a:lnTo>
                  <a:lnTo>
                    <a:pt x="676534" y="0"/>
                  </a:lnTo>
                  <a:close/>
                </a:path>
                <a:path w="796290" h="796289">
                  <a:moveTo>
                    <a:pt x="710899" y="469462"/>
                  </a:moveTo>
                  <a:lnTo>
                    <a:pt x="707308" y="469629"/>
                  </a:lnTo>
                  <a:lnTo>
                    <a:pt x="711408" y="469629"/>
                  </a:lnTo>
                  <a:lnTo>
                    <a:pt x="710899" y="469462"/>
                  </a:lnTo>
                  <a:close/>
                </a:path>
                <a:path w="796290" h="796289">
                  <a:moveTo>
                    <a:pt x="742856" y="371433"/>
                  </a:moveTo>
                  <a:lnTo>
                    <a:pt x="716323" y="371433"/>
                  </a:lnTo>
                  <a:lnTo>
                    <a:pt x="716323" y="411223"/>
                  </a:lnTo>
                  <a:lnTo>
                    <a:pt x="713191" y="426700"/>
                  </a:lnTo>
                  <a:lnTo>
                    <a:pt x="704655" y="439353"/>
                  </a:lnTo>
                  <a:lnTo>
                    <a:pt x="692005" y="447890"/>
                  </a:lnTo>
                  <a:lnTo>
                    <a:pt x="676534" y="451022"/>
                  </a:lnTo>
                  <a:lnTo>
                    <a:pt x="728628" y="451022"/>
                  </a:lnTo>
                  <a:lnTo>
                    <a:pt x="732967" y="445770"/>
                  </a:lnTo>
                  <a:lnTo>
                    <a:pt x="740259" y="429497"/>
                  </a:lnTo>
                  <a:lnTo>
                    <a:pt x="742856" y="411223"/>
                  </a:lnTo>
                  <a:lnTo>
                    <a:pt x="742856" y="371433"/>
                  </a:lnTo>
                  <a:close/>
                </a:path>
                <a:path w="796290" h="796289">
                  <a:moveTo>
                    <a:pt x="728193" y="26533"/>
                  </a:moveTo>
                  <a:lnTo>
                    <a:pt x="676534" y="26533"/>
                  </a:lnTo>
                  <a:lnTo>
                    <a:pt x="692005" y="29665"/>
                  </a:lnTo>
                  <a:lnTo>
                    <a:pt x="704655" y="38201"/>
                  </a:lnTo>
                  <a:lnTo>
                    <a:pt x="713191" y="50851"/>
                  </a:lnTo>
                  <a:lnTo>
                    <a:pt x="716323" y="66322"/>
                  </a:lnTo>
                  <a:lnTo>
                    <a:pt x="716323" y="344900"/>
                  </a:lnTo>
                  <a:lnTo>
                    <a:pt x="742856" y="344900"/>
                  </a:lnTo>
                  <a:lnTo>
                    <a:pt x="742856" y="66322"/>
                  </a:lnTo>
                  <a:lnTo>
                    <a:pt x="737637" y="40529"/>
                  </a:lnTo>
                  <a:lnTo>
                    <a:pt x="728193" y="2653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41" name="object 141"/>
            <p:cNvPicPr/>
            <p:nvPr/>
          </p:nvPicPr>
          <p:blipFill>
            <a:blip r:embed="rId16" cstate="print"/>
            <a:stretch>
              <a:fillRect/>
            </a:stretch>
          </p:blipFill>
          <p:spPr>
            <a:xfrm>
              <a:off x="15864496" y="6134855"/>
              <a:ext cx="159178" cy="159178"/>
            </a:xfrm>
            <a:prstGeom prst="rect">
              <a:avLst/>
            </a:prstGeom>
          </p:spPr>
        </p:pic>
        <p:pic>
          <p:nvPicPr>
            <p:cNvPr id="142" name="object 142"/>
            <p:cNvPicPr/>
            <p:nvPr/>
          </p:nvPicPr>
          <p:blipFill>
            <a:blip r:embed="rId17" cstate="print"/>
            <a:stretch>
              <a:fillRect/>
            </a:stretch>
          </p:blipFill>
          <p:spPr>
            <a:xfrm>
              <a:off x="15465230" y="5638171"/>
              <a:ext cx="452327" cy="250568"/>
            </a:xfrm>
            <a:prstGeom prst="rect">
              <a:avLst/>
            </a:prstGeom>
          </p:spPr>
        </p:pic>
        <p:sp>
          <p:nvSpPr>
            <p:cNvPr id="143" name="object 143"/>
            <p:cNvSpPr/>
            <p:nvPr/>
          </p:nvSpPr>
          <p:spPr>
            <a:xfrm>
              <a:off x="15944091" y="5856272"/>
              <a:ext cx="26670" cy="26670"/>
            </a:xfrm>
            <a:custGeom>
              <a:avLst/>
              <a:gdLst/>
              <a:ahLst/>
              <a:cxnLst/>
              <a:rect l="l" t="t" r="r" b="b"/>
              <a:pathLst>
                <a:path w="26669" h="26670">
                  <a:moveTo>
                    <a:pt x="26533" y="0"/>
                  </a:moveTo>
                  <a:lnTo>
                    <a:pt x="0" y="0"/>
                  </a:lnTo>
                  <a:lnTo>
                    <a:pt x="0" y="26533"/>
                  </a:lnTo>
                  <a:lnTo>
                    <a:pt x="26533" y="26533"/>
                  </a:lnTo>
                  <a:lnTo>
                    <a:pt x="2653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44" name="object 144"/>
          <p:cNvSpPr txBox="1"/>
          <p:nvPr/>
        </p:nvSpPr>
        <p:spPr>
          <a:xfrm>
            <a:off x="13570717" y="3769506"/>
            <a:ext cx="3763376" cy="855052"/>
          </a:xfrm>
          <a:prstGeom prst="rect">
            <a:avLst/>
          </a:prstGeom>
        </p:spPr>
        <p:txBody>
          <a:bodyPr vert="horz" wrap="square" lIns="0" tIns="43317" rIns="0" bIns="0" rtlCol="0">
            <a:spAutoFit/>
          </a:bodyPr>
          <a:lstStyle/>
          <a:p>
            <a:pPr marL="1366523" defTabSz="831697">
              <a:spcBef>
                <a:spcPts val="341"/>
              </a:spcBef>
            </a:pPr>
            <a:r>
              <a:rPr sz="1773" b="1" spc="14">
                <a:solidFill>
                  <a:srgbClr val="FFFFFF"/>
                </a:solidFill>
                <a:latin typeface="Poppins Medium" panose="00000600000000000000" pitchFamily="2" charset="0"/>
                <a:cs typeface="Poppins Medium" panose="00000600000000000000" pitchFamily="2" charset="0"/>
              </a:rPr>
              <a:t>Saúde</a:t>
            </a:r>
            <a:endParaRPr sz="1773">
              <a:solidFill>
                <a:prstClr val="black"/>
              </a:solidFill>
              <a:latin typeface="Poppins Medium" panose="00000600000000000000" pitchFamily="2" charset="0"/>
              <a:cs typeface="Poppins Medium" panose="00000600000000000000" pitchFamily="2" charset="0"/>
            </a:endParaRPr>
          </a:p>
          <a:p>
            <a:pPr marL="1366523" marR="899850" defTabSz="831697">
              <a:lnSpc>
                <a:spcPct val="101499"/>
              </a:lnSpc>
            </a:pPr>
            <a:r>
              <a:rPr sz="1773" b="1" spc="14">
                <a:solidFill>
                  <a:srgbClr val="FFFFFF"/>
                </a:solidFill>
                <a:latin typeface="Poppins Medium" panose="00000600000000000000" pitchFamily="2" charset="0"/>
                <a:cs typeface="Poppins Medium" panose="00000600000000000000" pitchFamily="2" charset="0"/>
              </a:rPr>
              <a:t>e</a:t>
            </a:r>
            <a:r>
              <a:rPr sz="1773" b="1" spc="-63">
                <a:solidFill>
                  <a:srgbClr val="FFFFFF"/>
                </a:solidFill>
                <a:latin typeface="Poppins Medium" panose="00000600000000000000" pitchFamily="2" charset="0"/>
                <a:cs typeface="Poppins Medium" panose="00000600000000000000" pitchFamily="2" charset="0"/>
              </a:rPr>
              <a:t> </a:t>
            </a:r>
            <a:r>
              <a:rPr sz="1773" b="1" spc="14">
                <a:solidFill>
                  <a:srgbClr val="FFFFFF"/>
                </a:solidFill>
                <a:latin typeface="Poppins Medium" panose="00000600000000000000" pitchFamily="2" charset="0"/>
                <a:cs typeface="Poppins Medium" panose="00000600000000000000" pitchFamily="2" charset="0"/>
              </a:rPr>
              <a:t>Segurança </a:t>
            </a:r>
            <a:r>
              <a:rPr sz="1773" b="1" spc="-486">
                <a:solidFill>
                  <a:srgbClr val="FFFFFF"/>
                </a:solidFill>
                <a:latin typeface="Poppins Medium" panose="00000600000000000000" pitchFamily="2" charset="0"/>
                <a:cs typeface="Poppins Medium" panose="00000600000000000000" pitchFamily="2" charset="0"/>
              </a:rPr>
              <a:t> </a:t>
            </a:r>
            <a:r>
              <a:rPr sz="1773" b="1" spc="18">
                <a:solidFill>
                  <a:srgbClr val="FFFFFF"/>
                </a:solidFill>
                <a:latin typeface="Poppins Medium" panose="00000600000000000000" pitchFamily="2" charset="0"/>
                <a:cs typeface="Poppins Medium" panose="00000600000000000000" pitchFamily="2" charset="0"/>
              </a:rPr>
              <a:t>no</a:t>
            </a:r>
            <a:r>
              <a:rPr sz="1773" b="1" spc="-36">
                <a:solidFill>
                  <a:srgbClr val="FFFFFF"/>
                </a:solidFill>
                <a:latin typeface="Poppins Medium" panose="00000600000000000000" pitchFamily="2" charset="0"/>
                <a:cs typeface="Poppins Medium" panose="00000600000000000000" pitchFamily="2" charset="0"/>
              </a:rPr>
              <a:t> </a:t>
            </a:r>
            <a:r>
              <a:rPr sz="1773" b="1" spc="9">
                <a:solidFill>
                  <a:srgbClr val="FFFFFF"/>
                </a:solidFill>
                <a:latin typeface="Poppins Medium" panose="00000600000000000000" pitchFamily="2" charset="0"/>
                <a:cs typeface="Poppins Medium" panose="00000600000000000000" pitchFamily="2" charset="0"/>
              </a:rPr>
              <a:t>Trabalho</a:t>
            </a:r>
            <a:endParaRPr sz="1773">
              <a:solidFill>
                <a:prstClr val="black"/>
              </a:solidFill>
              <a:latin typeface="Poppins Medium" panose="00000600000000000000" pitchFamily="2" charset="0"/>
              <a:cs typeface="Poppins Medium" panose="00000600000000000000" pitchFamily="2" charset="0"/>
            </a:endParaRPr>
          </a:p>
        </p:txBody>
      </p:sp>
      <p:grpSp>
        <p:nvGrpSpPr>
          <p:cNvPr id="145" name="object 145"/>
          <p:cNvGrpSpPr/>
          <p:nvPr/>
        </p:nvGrpSpPr>
        <p:grpSpPr>
          <a:xfrm>
            <a:off x="13947266" y="3895275"/>
            <a:ext cx="702313" cy="701734"/>
            <a:chOff x="15333020" y="4282306"/>
            <a:chExt cx="772160" cy="771525"/>
          </a:xfrm>
        </p:grpSpPr>
        <p:sp>
          <p:nvSpPr>
            <p:cNvPr id="146" name="object 146"/>
            <p:cNvSpPr/>
            <p:nvPr/>
          </p:nvSpPr>
          <p:spPr>
            <a:xfrm>
              <a:off x="15333020" y="4282306"/>
              <a:ext cx="772160" cy="771525"/>
            </a:xfrm>
            <a:custGeom>
              <a:avLst/>
              <a:gdLst/>
              <a:ahLst/>
              <a:cxnLst/>
              <a:rect l="l" t="t" r="r" b="b"/>
              <a:pathLst>
                <a:path w="772159" h="771525">
                  <a:moveTo>
                    <a:pt x="531617" y="488383"/>
                  </a:moveTo>
                  <a:lnTo>
                    <a:pt x="5748" y="488383"/>
                  </a:lnTo>
                  <a:lnTo>
                    <a:pt x="0" y="494131"/>
                  </a:lnTo>
                  <a:lnTo>
                    <a:pt x="0" y="503398"/>
                  </a:lnTo>
                  <a:lnTo>
                    <a:pt x="544" y="505523"/>
                  </a:lnTo>
                  <a:lnTo>
                    <a:pt x="145220" y="768573"/>
                  </a:lnTo>
                  <a:lnTo>
                    <a:pt x="149534" y="771128"/>
                  </a:lnTo>
                  <a:lnTo>
                    <a:pt x="668304" y="771128"/>
                  </a:lnTo>
                  <a:lnTo>
                    <a:pt x="673801" y="771285"/>
                  </a:lnTo>
                  <a:lnTo>
                    <a:pt x="678733" y="767746"/>
                  </a:lnTo>
                  <a:lnTo>
                    <a:pt x="680356" y="762489"/>
                  </a:lnTo>
                  <a:lnTo>
                    <a:pt x="686406" y="745411"/>
                  </a:lnTo>
                  <a:lnTo>
                    <a:pt x="161817" y="745411"/>
                  </a:lnTo>
                  <a:lnTo>
                    <a:pt x="34585" y="514078"/>
                  </a:lnTo>
                  <a:lnTo>
                    <a:pt x="548659" y="514078"/>
                  </a:lnTo>
                  <a:lnTo>
                    <a:pt x="535931" y="490927"/>
                  </a:lnTo>
                  <a:lnTo>
                    <a:pt x="531617" y="488383"/>
                  </a:lnTo>
                  <a:close/>
                </a:path>
                <a:path w="772159" h="771525">
                  <a:moveTo>
                    <a:pt x="548659" y="514078"/>
                  </a:moveTo>
                  <a:lnTo>
                    <a:pt x="519334" y="514078"/>
                  </a:lnTo>
                  <a:lnTo>
                    <a:pt x="646566" y="745411"/>
                  </a:lnTo>
                  <a:lnTo>
                    <a:pt x="686406" y="745411"/>
                  </a:lnTo>
                  <a:lnTo>
                    <a:pt x="692903" y="726846"/>
                  </a:lnTo>
                  <a:lnTo>
                    <a:pt x="665728" y="726846"/>
                  </a:lnTo>
                  <a:lnTo>
                    <a:pt x="642598" y="684869"/>
                  </a:lnTo>
                  <a:lnTo>
                    <a:pt x="642598" y="638137"/>
                  </a:lnTo>
                  <a:lnTo>
                    <a:pt x="616892" y="638137"/>
                  </a:lnTo>
                  <a:lnTo>
                    <a:pt x="591071" y="591196"/>
                  </a:lnTo>
                  <a:lnTo>
                    <a:pt x="591186" y="544674"/>
                  </a:lnTo>
                  <a:lnTo>
                    <a:pt x="565480" y="544674"/>
                  </a:lnTo>
                  <a:lnTo>
                    <a:pt x="548659" y="514078"/>
                  </a:lnTo>
                  <a:close/>
                </a:path>
                <a:path w="772159" h="771525">
                  <a:moveTo>
                    <a:pt x="767363" y="514078"/>
                  </a:moveTo>
                  <a:lnTo>
                    <a:pt x="740145" y="514078"/>
                  </a:lnTo>
                  <a:lnTo>
                    <a:pt x="665728" y="726846"/>
                  </a:lnTo>
                  <a:lnTo>
                    <a:pt x="692903" y="726846"/>
                  </a:lnTo>
                  <a:lnTo>
                    <a:pt x="767363" y="514078"/>
                  </a:lnTo>
                  <a:close/>
                </a:path>
                <a:path w="772159" h="771525">
                  <a:moveTo>
                    <a:pt x="642598" y="128519"/>
                  </a:moveTo>
                  <a:lnTo>
                    <a:pt x="616892" y="128519"/>
                  </a:lnTo>
                  <a:lnTo>
                    <a:pt x="616892" y="638137"/>
                  </a:lnTo>
                  <a:lnTo>
                    <a:pt x="642598" y="638137"/>
                  </a:lnTo>
                  <a:lnTo>
                    <a:pt x="642598" y="514078"/>
                  </a:lnTo>
                  <a:lnTo>
                    <a:pt x="767363" y="514078"/>
                  </a:lnTo>
                  <a:lnTo>
                    <a:pt x="771756" y="501523"/>
                  </a:lnTo>
                  <a:lnTo>
                    <a:pt x="771138" y="497178"/>
                  </a:lnTo>
                  <a:lnTo>
                    <a:pt x="766332" y="490393"/>
                  </a:lnTo>
                  <a:lnTo>
                    <a:pt x="762427" y="488383"/>
                  </a:lnTo>
                  <a:lnTo>
                    <a:pt x="642598" y="488383"/>
                  </a:lnTo>
                  <a:lnTo>
                    <a:pt x="642598" y="128519"/>
                  </a:lnTo>
                  <a:close/>
                </a:path>
                <a:path w="772159" h="771525">
                  <a:moveTo>
                    <a:pt x="591186" y="77118"/>
                  </a:moveTo>
                  <a:lnTo>
                    <a:pt x="565480" y="77118"/>
                  </a:lnTo>
                  <a:lnTo>
                    <a:pt x="565480" y="544674"/>
                  </a:lnTo>
                  <a:lnTo>
                    <a:pt x="591186" y="544674"/>
                  </a:lnTo>
                  <a:lnTo>
                    <a:pt x="591186" y="128519"/>
                  </a:lnTo>
                  <a:lnTo>
                    <a:pt x="642598" y="128519"/>
                  </a:lnTo>
                  <a:lnTo>
                    <a:pt x="642598" y="108572"/>
                  </a:lnTo>
                  <a:lnTo>
                    <a:pt x="636839" y="102813"/>
                  </a:lnTo>
                  <a:lnTo>
                    <a:pt x="591186" y="102813"/>
                  </a:lnTo>
                  <a:lnTo>
                    <a:pt x="591186" y="77118"/>
                  </a:lnTo>
                  <a:close/>
                </a:path>
                <a:path w="772159" h="771525">
                  <a:moveTo>
                    <a:pt x="585437" y="51412"/>
                  </a:moveTo>
                  <a:lnTo>
                    <a:pt x="121420" y="51412"/>
                  </a:lnTo>
                  <a:lnTo>
                    <a:pt x="115661" y="57160"/>
                  </a:lnTo>
                  <a:lnTo>
                    <a:pt x="115661" y="488383"/>
                  </a:lnTo>
                  <a:lnTo>
                    <a:pt x="141367" y="488383"/>
                  </a:lnTo>
                  <a:lnTo>
                    <a:pt x="141367" y="77118"/>
                  </a:lnTo>
                  <a:lnTo>
                    <a:pt x="591186" y="77118"/>
                  </a:lnTo>
                  <a:lnTo>
                    <a:pt x="591186" y="57160"/>
                  </a:lnTo>
                  <a:lnTo>
                    <a:pt x="585437" y="51412"/>
                  </a:lnTo>
                  <a:close/>
                </a:path>
                <a:path w="772159" h="771525">
                  <a:moveTo>
                    <a:pt x="218475" y="102813"/>
                  </a:moveTo>
                  <a:lnTo>
                    <a:pt x="192779" y="102813"/>
                  </a:lnTo>
                  <a:lnTo>
                    <a:pt x="192779" y="115671"/>
                  </a:lnTo>
                  <a:lnTo>
                    <a:pt x="195808" y="130680"/>
                  </a:lnTo>
                  <a:lnTo>
                    <a:pt x="204069" y="142935"/>
                  </a:lnTo>
                  <a:lnTo>
                    <a:pt x="216324" y="151196"/>
                  </a:lnTo>
                  <a:lnTo>
                    <a:pt x="231333" y="154225"/>
                  </a:lnTo>
                  <a:lnTo>
                    <a:pt x="246342" y="151196"/>
                  </a:lnTo>
                  <a:lnTo>
                    <a:pt x="258596" y="142935"/>
                  </a:lnTo>
                  <a:lnTo>
                    <a:pt x="266858" y="130680"/>
                  </a:lnTo>
                  <a:lnTo>
                    <a:pt x="267294" y="128519"/>
                  </a:lnTo>
                  <a:lnTo>
                    <a:pt x="224234" y="128519"/>
                  </a:lnTo>
                  <a:lnTo>
                    <a:pt x="218475" y="122771"/>
                  </a:lnTo>
                  <a:lnTo>
                    <a:pt x="218475" y="102813"/>
                  </a:lnTo>
                  <a:close/>
                </a:path>
                <a:path w="772159" h="771525">
                  <a:moveTo>
                    <a:pt x="269887" y="77118"/>
                  </a:moveTo>
                  <a:lnTo>
                    <a:pt x="244181" y="77118"/>
                  </a:lnTo>
                  <a:lnTo>
                    <a:pt x="244181" y="122771"/>
                  </a:lnTo>
                  <a:lnTo>
                    <a:pt x="238432" y="128519"/>
                  </a:lnTo>
                  <a:lnTo>
                    <a:pt x="267294" y="128519"/>
                  </a:lnTo>
                  <a:lnTo>
                    <a:pt x="269887" y="115671"/>
                  </a:lnTo>
                  <a:lnTo>
                    <a:pt x="269887" y="77118"/>
                  </a:lnTo>
                  <a:close/>
                </a:path>
                <a:path w="772159" h="771525">
                  <a:moveTo>
                    <a:pt x="218475" y="0"/>
                  </a:moveTo>
                  <a:lnTo>
                    <a:pt x="198467" y="4039"/>
                  </a:lnTo>
                  <a:lnTo>
                    <a:pt x="182129" y="15057"/>
                  </a:lnTo>
                  <a:lnTo>
                    <a:pt x="171113" y="31398"/>
                  </a:lnTo>
                  <a:lnTo>
                    <a:pt x="167073" y="51412"/>
                  </a:lnTo>
                  <a:lnTo>
                    <a:pt x="192779" y="51412"/>
                  </a:lnTo>
                  <a:lnTo>
                    <a:pt x="194799" y="41405"/>
                  </a:lnTo>
                  <a:lnTo>
                    <a:pt x="200306" y="33234"/>
                  </a:lnTo>
                  <a:lnTo>
                    <a:pt x="208474" y="27725"/>
                  </a:lnTo>
                  <a:lnTo>
                    <a:pt x="218475" y="25706"/>
                  </a:lnTo>
                  <a:lnTo>
                    <a:pt x="262009" y="25706"/>
                  </a:lnTo>
                  <a:lnTo>
                    <a:pt x="254829" y="15057"/>
                  </a:lnTo>
                  <a:lnTo>
                    <a:pt x="238488" y="4039"/>
                  </a:lnTo>
                  <a:lnTo>
                    <a:pt x="218475" y="0"/>
                  </a:lnTo>
                  <a:close/>
                </a:path>
                <a:path w="772159" h="771525">
                  <a:moveTo>
                    <a:pt x="262009" y="25706"/>
                  </a:moveTo>
                  <a:lnTo>
                    <a:pt x="218475" y="25706"/>
                  </a:lnTo>
                  <a:lnTo>
                    <a:pt x="228481" y="27725"/>
                  </a:lnTo>
                  <a:lnTo>
                    <a:pt x="236652" y="33234"/>
                  </a:lnTo>
                  <a:lnTo>
                    <a:pt x="242161" y="41405"/>
                  </a:lnTo>
                  <a:lnTo>
                    <a:pt x="244181" y="51412"/>
                  </a:lnTo>
                  <a:lnTo>
                    <a:pt x="269887" y="51412"/>
                  </a:lnTo>
                  <a:lnTo>
                    <a:pt x="265847" y="31398"/>
                  </a:lnTo>
                  <a:lnTo>
                    <a:pt x="262009" y="2570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47" name="object 147"/>
            <p:cNvPicPr/>
            <p:nvPr/>
          </p:nvPicPr>
          <p:blipFill>
            <a:blip r:embed="rId18" cstate="print"/>
            <a:stretch>
              <a:fillRect/>
            </a:stretch>
          </p:blipFill>
          <p:spPr>
            <a:xfrm>
              <a:off x="15949910" y="4333714"/>
              <a:ext cx="77118" cy="231333"/>
            </a:xfrm>
            <a:prstGeom prst="rect">
              <a:avLst/>
            </a:prstGeom>
          </p:spPr>
        </p:pic>
        <p:sp>
          <p:nvSpPr>
            <p:cNvPr id="148" name="object 148"/>
            <p:cNvSpPr/>
            <p:nvPr/>
          </p:nvSpPr>
          <p:spPr>
            <a:xfrm>
              <a:off x="16001324" y="4590760"/>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49" name="object 149"/>
            <p:cNvSpPr/>
            <p:nvPr/>
          </p:nvSpPr>
          <p:spPr>
            <a:xfrm>
              <a:off x="15397280" y="4539348"/>
              <a:ext cx="26034" cy="180340"/>
            </a:xfrm>
            <a:custGeom>
              <a:avLst/>
              <a:gdLst/>
              <a:ahLst/>
              <a:cxnLst/>
              <a:rect l="l" t="t" r="r" b="b"/>
              <a:pathLst>
                <a:path w="26034" h="180339">
                  <a:moveTo>
                    <a:pt x="25706" y="0"/>
                  </a:moveTo>
                  <a:lnTo>
                    <a:pt x="0" y="0"/>
                  </a:lnTo>
                  <a:lnTo>
                    <a:pt x="0" y="179931"/>
                  </a:lnTo>
                  <a:lnTo>
                    <a:pt x="25706" y="179931"/>
                  </a:lnTo>
                  <a:lnTo>
                    <a:pt x="2570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0" name="object 150"/>
            <p:cNvSpPr/>
            <p:nvPr/>
          </p:nvSpPr>
          <p:spPr>
            <a:xfrm>
              <a:off x="15397280" y="4487936"/>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51" name="object 151"/>
            <p:cNvPicPr/>
            <p:nvPr/>
          </p:nvPicPr>
          <p:blipFill>
            <a:blip r:embed="rId19" cstate="print"/>
            <a:stretch>
              <a:fillRect/>
            </a:stretch>
          </p:blipFill>
          <p:spPr>
            <a:xfrm>
              <a:off x="15602905" y="4397980"/>
              <a:ext cx="179931" cy="179921"/>
            </a:xfrm>
            <a:prstGeom prst="rect">
              <a:avLst/>
            </a:prstGeom>
          </p:spPr>
        </p:pic>
        <p:sp>
          <p:nvSpPr>
            <p:cNvPr id="152" name="object 152"/>
            <p:cNvSpPr/>
            <p:nvPr/>
          </p:nvSpPr>
          <p:spPr>
            <a:xfrm>
              <a:off x="15512936" y="4603616"/>
              <a:ext cx="347345" cy="77470"/>
            </a:xfrm>
            <a:custGeom>
              <a:avLst/>
              <a:gdLst/>
              <a:ahLst/>
              <a:cxnLst/>
              <a:rect l="l" t="t" r="r" b="b"/>
              <a:pathLst>
                <a:path w="347344" h="77470">
                  <a:moveTo>
                    <a:pt x="51409" y="0"/>
                  </a:moveTo>
                  <a:lnTo>
                    <a:pt x="25704" y="0"/>
                  </a:lnTo>
                  <a:lnTo>
                    <a:pt x="25704" y="25704"/>
                  </a:lnTo>
                  <a:lnTo>
                    <a:pt x="51409" y="25704"/>
                  </a:lnTo>
                  <a:lnTo>
                    <a:pt x="51409" y="0"/>
                  </a:lnTo>
                  <a:close/>
                </a:path>
                <a:path w="347344" h="77470">
                  <a:moveTo>
                    <a:pt x="347002" y="51409"/>
                  </a:moveTo>
                  <a:lnTo>
                    <a:pt x="0" y="51409"/>
                  </a:lnTo>
                  <a:lnTo>
                    <a:pt x="0" y="77114"/>
                  </a:lnTo>
                  <a:lnTo>
                    <a:pt x="347002" y="77114"/>
                  </a:lnTo>
                  <a:lnTo>
                    <a:pt x="347002" y="51409"/>
                  </a:lnTo>
                  <a:close/>
                </a:path>
                <a:path w="347344" h="77470">
                  <a:moveTo>
                    <a:pt x="347002" y="0"/>
                  </a:moveTo>
                  <a:lnTo>
                    <a:pt x="77114" y="0"/>
                  </a:lnTo>
                  <a:lnTo>
                    <a:pt x="77114" y="25704"/>
                  </a:lnTo>
                  <a:lnTo>
                    <a:pt x="347002" y="25704"/>
                  </a:lnTo>
                  <a:lnTo>
                    <a:pt x="347002"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3" name="object 153"/>
            <p:cNvSpPr/>
            <p:nvPr/>
          </p:nvSpPr>
          <p:spPr>
            <a:xfrm>
              <a:off x="15512941" y="4706422"/>
              <a:ext cx="295910" cy="26034"/>
            </a:xfrm>
            <a:custGeom>
              <a:avLst/>
              <a:gdLst/>
              <a:ahLst/>
              <a:cxnLst/>
              <a:rect l="l" t="t" r="r" b="b"/>
              <a:pathLst>
                <a:path w="295909" h="26035">
                  <a:moveTo>
                    <a:pt x="295593" y="0"/>
                  </a:moveTo>
                  <a:lnTo>
                    <a:pt x="0" y="0"/>
                  </a:lnTo>
                  <a:lnTo>
                    <a:pt x="0" y="25706"/>
                  </a:lnTo>
                  <a:lnTo>
                    <a:pt x="295593" y="25706"/>
                  </a:lnTo>
                  <a:lnTo>
                    <a:pt x="29559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4" name="object 154"/>
            <p:cNvSpPr/>
            <p:nvPr/>
          </p:nvSpPr>
          <p:spPr>
            <a:xfrm>
              <a:off x="15844900" y="4397981"/>
              <a:ext cx="26670" cy="26034"/>
            </a:xfrm>
            <a:custGeom>
              <a:avLst/>
              <a:gdLst/>
              <a:ahLst/>
              <a:cxnLst/>
              <a:rect l="l" t="t" r="r" b="b"/>
              <a:pathLst>
                <a:path w="26669" h="26035">
                  <a:moveTo>
                    <a:pt x="26438" y="0"/>
                  </a:moveTo>
                  <a:lnTo>
                    <a:pt x="0" y="0"/>
                  </a:lnTo>
                  <a:lnTo>
                    <a:pt x="0" y="25706"/>
                  </a:lnTo>
                  <a:lnTo>
                    <a:pt x="26438" y="25706"/>
                  </a:lnTo>
                  <a:lnTo>
                    <a:pt x="26438"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5" name="object 155"/>
            <p:cNvSpPr/>
            <p:nvPr/>
          </p:nvSpPr>
          <p:spPr>
            <a:xfrm>
              <a:off x="15847099" y="4449383"/>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56" name="object 156"/>
          <p:cNvSpPr txBox="1"/>
          <p:nvPr/>
        </p:nvSpPr>
        <p:spPr>
          <a:xfrm>
            <a:off x="9782368" y="5149450"/>
            <a:ext cx="263366" cy="276987"/>
          </a:xfrm>
          <a:prstGeom prst="rect">
            <a:avLst/>
          </a:prstGeom>
        </p:spPr>
        <p:txBody>
          <a:bodyPr vert="horz" wrap="square" lIns="0" tIns="10973" rIns="0" bIns="0" rtlCol="0">
            <a:spAutoFit/>
          </a:bodyPr>
          <a:lstStyle/>
          <a:p>
            <a:pPr defTabSz="831697">
              <a:spcBef>
                <a:spcPts val="87"/>
              </a:spcBef>
              <a:tabLst>
                <a:tab pos="251242" algn="l"/>
              </a:tabLst>
            </a:pPr>
            <a:r>
              <a:rPr sz="1728" b="1" u="heavy" spc="-5">
                <a:solidFill>
                  <a:srgbClr val="FFFFFF"/>
                </a:solidFill>
                <a:uFill>
                  <a:solidFill>
                    <a:srgbClr val="FF0000"/>
                  </a:solidFill>
                </a:uFill>
                <a:latin typeface="Poppins Medium" panose="00000600000000000000" pitchFamily="2" charset="0"/>
                <a:cs typeface="Poppins Medium" panose="00000600000000000000" pitchFamily="2" charset="0"/>
              </a:rPr>
              <a:t> 	</a:t>
            </a:r>
            <a:endParaRPr sz="1728">
              <a:solidFill>
                <a:prstClr val="black"/>
              </a:solidFill>
              <a:latin typeface="Poppins Medium" panose="00000600000000000000" pitchFamily="2" charset="0"/>
              <a:cs typeface="Poppins Medium" panose="00000600000000000000" pitchFamily="2" charset="0"/>
            </a:endParaRPr>
          </a:p>
        </p:txBody>
      </p:sp>
      <p:sp>
        <p:nvSpPr>
          <p:cNvPr id="157" name="object 157"/>
          <p:cNvSpPr txBox="1"/>
          <p:nvPr/>
        </p:nvSpPr>
        <p:spPr>
          <a:xfrm>
            <a:off x="10740543" y="5149451"/>
            <a:ext cx="1647199" cy="542892"/>
          </a:xfrm>
          <a:prstGeom prst="rect">
            <a:avLst/>
          </a:prstGeom>
        </p:spPr>
        <p:txBody>
          <a:bodyPr vert="horz" wrap="square" lIns="0" tIns="10973" rIns="0" bIns="0" rtlCol="0">
            <a:spAutoFit/>
          </a:bodyPr>
          <a:lstStyle/>
          <a:p>
            <a:pPr marR="4622" defTabSz="831697">
              <a:spcBef>
                <a:spcPts val="87"/>
              </a:spcBef>
            </a:pPr>
            <a:r>
              <a:rPr sz="1728" b="1" spc="-5">
                <a:solidFill>
                  <a:srgbClr val="FFFFFF"/>
                </a:solidFill>
                <a:latin typeface="Poppins Medium" panose="00000600000000000000" pitchFamily="2" charset="0"/>
                <a:cs typeface="Poppins Medium" panose="00000600000000000000" pitchFamily="2" charset="0"/>
              </a:rPr>
              <a:t>Mineração, </a:t>
            </a:r>
            <a:r>
              <a:rPr sz="1728" b="1">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petróleo</a:t>
            </a:r>
            <a:r>
              <a:rPr sz="1728" b="1" spc="-45">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e</a:t>
            </a:r>
            <a:r>
              <a:rPr sz="1728" b="1" spc="-41">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gás</a:t>
            </a:r>
            <a:endParaRPr sz="1728">
              <a:solidFill>
                <a:prstClr val="black"/>
              </a:solidFill>
              <a:latin typeface="Poppins Medium" panose="00000600000000000000" pitchFamily="2" charset="0"/>
              <a:cs typeface="Poppins Medium" panose="00000600000000000000" pitchFamily="2" charset="0"/>
            </a:endParaRPr>
          </a:p>
        </p:txBody>
      </p:sp>
      <p:grpSp>
        <p:nvGrpSpPr>
          <p:cNvPr id="158" name="object 158"/>
          <p:cNvGrpSpPr/>
          <p:nvPr/>
        </p:nvGrpSpPr>
        <p:grpSpPr>
          <a:xfrm>
            <a:off x="9659140" y="5102934"/>
            <a:ext cx="701156" cy="687873"/>
            <a:chOff x="10618422" y="5610073"/>
            <a:chExt cx="770890" cy="756285"/>
          </a:xfrm>
        </p:grpSpPr>
        <p:sp>
          <p:nvSpPr>
            <p:cNvPr id="159" name="object 159"/>
            <p:cNvSpPr/>
            <p:nvPr/>
          </p:nvSpPr>
          <p:spPr>
            <a:xfrm>
              <a:off x="10618419" y="5610078"/>
              <a:ext cx="770890" cy="756285"/>
            </a:xfrm>
            <a:custGeom>
              <a:avLst/>
              <a:gdLst/>
              <a:ahLst/>
              <a:cxnLst/>
              <a:rect l="l" t="t" r="r" b="b"/>
              <a:pathLst>
                <a:path w="770890" h="756285">
                  <a:moveTo>
                    <a:pt x="397192" y="440867"/>
                  </a:moveTo>
                  <a:lnTo>
                    <a:pt x="392137" y="435813"/>
                  </a:lnTo>
                  <a:lnTo>
                    <a:pt x="155575" y="435813"/>
                  </a:lnTo>
                  <a:lnTo>
                    <a:pt x="150533" y="440867"/>
                  </a:lnTo>
                  <a:lnTo>
                    <a:pt x="150533" y="453339"/>
                  </a:lnTo>
                  <a:lnTo>
                    <a:pt x="155575" y="458381"/>
                  </a:lnTo>
                  <a:lnTo>
                    <a:pt x="392137" y="458381"/>
                  </a:lnTo>
                  <a:lnTo>
                    <a:pt x="397192" y="453339"/>
                  </a:lnTo>
                  <a:lnTo>
                    <a:pt x="397192" y="447090"/>
                  </a:lnTo>
                  <a:lnTo>
                    <a:pt x="397192" y="440867"/>
                  </a:lnTo>
                  <a:close/>
                </a:path>
                <a:path w="770890" h="756285">
                  <a:moveTo>
                    <a:pt x="770293" y="106248"/>
                  </a:moveTo>
                  <a:lnTo>
                    <a:pt x="747737" y="79095"/>
                  </a:lnTo>
                  <a:lnTo>
                    <a:pt x="747737" y="103073"/>
                  </a:lnTo>
                  <a:lnTo>
                    <a:pt x="747737" y="204952"/>
                  </a:lnTo>
                  <a:lnTo>
                    <a:pt x="745147" y="207543"/>
                  </a:lnTo>
                  <a:lnTo>
                    <a:pt x="690537" y="207543"/>
                  </a:lnTo>
                  <a:lnTo>
                    <a:pt x="687959" y="204952"/>
                  </a:lnTo>
                  <a:lnTo>
                    <a:pt x="687959" y="103073"/>
                  </a:lnTo>
                  <a:lnTo>
                    <a:pt x="690537" y="100495"/>
                  </a:lnTo>
                  <a:lnTo>
                    <a:pt x="745147" y="100495"/>
                  </a:lnTo>
                  <a:lnTo>
                    <a:pt x="747737" y="103073"/>
                  </a:lnTo>
                  <a:lnTo>
                    <a:pt x="747737" y="79095"/>
                  </a:lnTo>
                  <a:lnTo>
                    <a:pt x="741972" y="77927"/>
                  </a:lnTo>
                  <a:lnTo>
                    <a:pt x="729132" y="77927"/>
                  </a:lnTo>
                  <a:lnTo>
                    <a:pt x="729132" y="29972"/>
                  </a:lnTo>
                  <a:lnTo>
                    <a:pt x="726782" y="26098"/>
                  </a:lnTo>
                  <a:lnTo>
                    <a:pt x="676325" y="0"/>
                  </a:lnTo>
                  <a:lnTo>
                    <a:pt x="669518" y="2184"/>
                  </a:lnTo>
                  <a:lnTo>
                    <a:pt x="663790" y="13246"/>
                  </a:lnTo>
                  <a:lnTo>
                    <a:pt x="665949" y="20053"/>
                  </a:lnTo>
                  <a:lnTo>
                    <a:pt x="706564" y="41046"/>
                  </a:lnTo>
                  <a:lnTo>
                    <a:pt x="706564" y="77927"/>
                  </a:lnTo>
                  <a:lnTo>
                    <a:pt x="693724" y="77927"/>
                  </a:lnTo>
                  <a:lnTo>
                    <a:pt x="682701" y="80149"/>
                  </a:lnTo>
                  <a:lnTo>
                    <a:pt x="673696" y="86233"/>
                  </a:lnTo>
                  <a:lnTo>
                    <a:pt x="667626" y="95237"/>
                  </a:lnTo>
                  <a:lnTo>
                    <a:pt x="665391" y="106248"/>
                  </a:lnTo>
                  <a:lnTo>
                    <a:pt x="665391" y="201790"/>
                  </a:lnTo>
                  <a:lnTo>
                    <a:pt x="667626" y="212801"/>
                  </a:lnTo>
                  <a:lnTo>
                    <a:pt x="673696" y="221805"/>
                  </a:lnTo>
                  <a:lnTo>
                    <a:pt x="682701" y="227876"/>
                  </a:lnTo>
                  <a:lnTo>
                    <a:pt x="693724" y="230111"/>
                  </a:lnTo>
                  <a:lnTo>
                    <a:pt x="707453" y="230111"/>
                  </a:lnTo>
                  <a:lnTo>
                    <a:pt x="707453" y="624992"/>
                  </a:lnTo>
                  <a:lnTo>
                    <a:pt x="705129" y="636422"/>
                  </a:lnTo>
                  <a:lnTo>
                    <a:pt x="698817" y="645782"/>
                  </a:lnTo>
                  <a:lnTo>
                    <a:pt x="689470" y="652094"/>
                  </a:lnTo>
                  <a:lnTo>
                    <a:pt x="678014" y="654405"/>
                  </a:lnTo>
                  <a:lnTo>
                    <a:pt x="632053" y="654405"/>
                  </a:lnTo>
                  <a:lnTo>
                    <a:pt x="620610" y="652094"/>
                  </a:lnTo>
                  <a:lnTo>
                    <a:pt x="611251" y="645782"/>
                  </a:lnTo>
                  <a:lnTo>
                    <a:pt x="604939" y="636422"/>
                  </a:lnTo>
                  <a:lnTo>
                    <a:pt x="602615" y="624992"/>
                  </a:lnTo>
                  <a:lnTo>
                    <a:pt x="602615" y="376732"/>
                  </a:lnTo>
                  <a:lnTo>
                    <a:pt x="598525" y="356514"/>
                  </a:lnTo>
                  <a:lnTo>
                    <a:pt x="592315" y="347294"/>
                  </a:lnTo>
                  <a:lnTo>
                    <a:pt x="587375" y="339979"/>
                  </a:lnTo>
                  <a:lnTo>
                    <a:pt x="570852" y="328828"/>
                  </a:lnTo>
                  <a:lnTo>
                    <a:pt x="550633" y="324739"/>
                  </a:lnTo>
                  <a:lnTo>
                    <a:pt x="528942" y="324739"/>
                  </a:lnTo>
                  <a:lnTo>
                    <a:pt x="528942" y="285102"/>
                  </a:lnTo>
                  <a:lnTo>
                    <a:pt x="528942" y="267589"/>
                  </a:lnTo>
                  <a:lnTo>
                    <a:pt x="523887" y="262534"/>
                  </a:lnTo>
                  <a:lnTo>
                    <a:pt x="506374" y="262534"/>
                  </a:lnTo>
                  <a:lnTo>
                    <a:pt x="506374" y="285102"/>
                  </a:lnTo>
                  <a:lnTo>
                    <a:pt x="506374" y="386930"/>
                  </a:lnTo>
                  <a:lnTo>
                    <a:pt x="487781" y="386930"/>
                  </a:lnTo>
                  <a:lnTo>
                    <a:pt x="487781" y="285102"/>
                  </a:lnTo>
                  <a:lnTo>
                    <a:pt x="506374" y="285102"/>
                  </a:lnTo>
                  <a:lnTo>
                    <a:pt x="506374" y="262534"/>
                  </a:lnTo>
                  <a:lnTo>
                    <a:pt x="487781" y="262534"/>
                  </a:lnTo>
                  <a:lnTo>
                    <a:pt x="487781" y="92494"/>
                  </a:lnTo>
                  <a:lnTo>
                    <a:pt x="482307" y="65430"/>
                  </a:lnTo>
                  <a:lnTo>
                    <a:pt x="468833" y="45466"/>
                  </a:lnTo>
                  <a:lnTo>
                    <a:pt x="467372" y="43307"/>
                  </a:lnTo>
                  <a:lnTo>
                    <a:pt x="445249" y="28371"/>
                  </a:lnTo>
                  <a:lnTo>
                    <a:pt x="418185" y="22898"/>
                  </a:lnTo>
                  <a:lnTo>
                    <a:pt x="129527" y="22898"/>
                  </a:lnTo>
                  <a:lnTo>
                    <a:pt x="102463" y="28371"/>
                  </a:lnTo>
                  <a:lnTo>
                    <a:pt x="80340" y="43307"/>
                  </a:lnTo>
                  <a:lnTo>
                    <a:pt x="65405" y="65430"/>
                  </a:lnTo>
                  <a:lnTo>
                    <a:pt x="59931" y="92494"/>
                  </a:lnTo>
                  <a:lnTo>
                    <a:pt x="59931" y="530847"/>
                  </a:lnTo>
                  <a:lnTo>
                    <a:pt x="64973" y="535901"/>
                  </a:lnTo>
                  <a:lnTo>
                    <a:pt x="77444" y="535901"/>
                  </a:lnTo>
                  <a:lnTo>
                    <a:pt x="82511" y="530847"/>
                  </a:lnTo>
                  <a:lnTo>
                    <a:pt x="82511" y="92494"/>
                  </a:lnTo>
                  <a:lnTo>
                    <a:pt x="86207" y="74206"/>
                  </a:lnTo>
                  <a:lnTo>
                    <a:pt x="96291" y="59258"/>
                  </a:lnTo>
                  <a:lnTo>
                    <a:pt x="111239" y="49161"/>
                  </a:lnTo>
                  <a:lnTo>
                    <a:pt x="129527" y="45466"/>
                  </a:lnTo>
                  <a:lnTo>
                    <a:pt x="418185" y="45466"/>
                  </a:lnTo>
                  <a:lnTo>
                    <a:pt x="436473" y="49161"/>
                  </a:lnTo>
                  <a:lnTo>
                    <a:pt x="451421" y="59258"/>
                  </a:lnTo>
                  <a:lnTo>
                    <a:pt x="461518" y="74206"/>
                  </a:lnTo>
                  <a:lnTo>
                    <a:pt x="465213" y="92494"/>
                  </a:lnTo>
                  <a:lnTo>
                    <a:pt x="465213" y="614972"/>
                  </a:lnTo>
                  <a:lnTo>
                    <a:pt x="82511" y="614972"/>
                  </a:lnTo>
                  <a:lnTo>
                    <a:pt x="82511" y="556361"/>
                  </a:lnTo>
                  <a:lnTo>
                    <a:pt x="77444" y="551319"/>
                  </a:lnTo>
                  <a:lnTo>
                    <a:pt x="64973" y="551319"/>
                  </a:lnTo>
                  <a:lnTo>
                    <a:pt x="59931" y="556361"/>
                  </a:lnTo>
                  <a:lnTo>
                    <a:pt x="59931" y="614972"/>
                  </a:lnTo>
                  <a:lnTo>
                    <a:pt x="49771" y="614972"/>
                  </a:lnTo>
                  <a:lnTo>
                    <a:pt x="30416" y="618883"/>
                  </a:lnTo>
                  <a:lnTo>
                    <a:pt x="14592" y="629564"/>
                  </a:lnTo>
                  <a:lnTo>
                    <a:pt x="3911" y="645388"/>
                  </a:lnTo>
                  <a:lnTo>
                    <a:pt x="0" y="664743"/>
                  </a:lnTo>
                  <a:lnTo>
                    <a:pt x="0" y="751052"/>
                  </a:lnTo>
                  <a:lnTo>
                    <a:pt x="5054" y="756107"/>
                  </a:lnTo>
                  <a:lnTo>
                    <a:pt x="542658" y="756107"/>
                  </a:lnTo>
                  <a:lnTo>
                    <a:pt x="547712" y="751052"/>
                  </a:lnTo>
                  <a:lnTo>
                    <a:pt x="547712" y="733539"/>
                  </a:lnTo>
                  <a:lnTo>
                    <a:pt x="547712" y="664743"/>
                  </a:lnTo>
                  <a:lnTo>
                    <a:pt x="543801" y="645388"/>
                  </a:lnTo>
                  <a:lnTo>
                    <a:pt x="538505" y="637540"/>
                  </a:lnTo>
                  <a:lnTo>
                    <a:pt x="533120" y="629564"/>
                  </a:lnTo>
                  <a:lnTo>
                    <a:pt x="525157" y="624192"/>
                  </a:lnTo>
                  <a:lnTo>
                    <a:pt x="525157" y="664743"/>
                  </a:lnTo>
                  <a:lnTo>
                    <a:pt x="525157" y="733539"/>
                  </a:lnTo>
                  <a:lnTo>
                    <a:pt x="22555" y="733539"/>
                  </a:lnTo>
                  <a:lnTo>
                    <a:pt x="22555" y="664743"/>
                  </a:lnTo>
                  <a:lnTo>
                    <a:pt x="24701" y="654164"/>
                  </a:lnTo>
                  <a:lnTo>
                    <a:pt x="30543" y="645515"/>
                  </a:lnTo>
                  <a:lnTo>
                    <a:pt x="39192" y="639686"/>
                  </a:lnTo>
                  <a:lnTo>
                    <a:pt x="49771" y="637540"/>
                  </a:lnTo>
                  <a:lnTo>
                    <a:pt x="497941" y="637540"/>
                  </a:lnTo>
                  <a:lnTo>
                    <a:pt x="508520" y="639686"/>
                  </a:lnTo>
                  <a:lnTo>
                    <a:pt x="517169" y="645515"/>
                  </a:lnTo>
                  <a:lnTo>
                    <a:pt x="523011" y="654164"/>
                  </a:lnTo>
                  <a:lnTo>
                    <a:pt x="525157" y="664743"/>
                  </a:lnTo>
                  <a:lnTo>
                    <a:pt x="525157" y="624192"/>
                  </a:lnTo>
                  <a:lnTo>
                    <a:pt x="517296" y="618883"/>
                  </a:lnTo>
                  <a:lnTo>
                    <a:pt x="497941" y="614972"/>
                  </a:lnTo>
                  <a:lnTo>
                    <a:pt x="487781" y="614972"/>
                  </a:lnTo>
                  <a:lnTo>
                    <a:pt x="487781" y="409498"/>
                  </a:lnTo>
                  <a:lnTo>
                    <a:pt x="523887" y="409498"/>
                  </a:lnTo>
                  <a:lnTo>
                    <a:pt x="528942" y="404444"/>
                  </a:lnTo>
                  <a:lnTo>
                    <a:pt x="528942" y="386930"/>
                  </a:lnTo>
                  <a:lnTo>
                    <a:pt x="528942" y="347294"/>
                  </a:lnTo>
                  <a:lnTo>
                    <a:pt x="550633" y="347294"/>
                  </a:lnTo>
                  <a:lnTo>
                    <a:pt x="562063" y="349618"/>
                  </a:lnTo>
                  <a:lnTo>
                    <a:pt x="571423" y="355930"/>
                  </a:lnTo>
                  <a:lnTo>
                    <a:pt x="577735" y="365290"/>
                  </a:lnTo>
                  <a:lnTo>
                    <a:pt x="580047" y="376732"/>
                  </a:lnTo>
                  <a:lnTo>
                    <a:pt x="580047" y="624992"/>
                  </a:lnTo>
                  <a:lnTo>
                    <a:pt x="584149" y="645210"/>
                  </a:lnTo>
                  <a:lnTo>
                    <a:pt x="595299" y="661733"/>
                  </a:lnTo>
                  <a:lnTo>
                    <a:pt x="611835" y="672884"/>
                  </a:lnTo>
                  <a:lnTo>
                    <a:pt x="632053" y="676973"/>
                  </a:lnTo>
                  <a:lnTo>
                    <a:pt x="678014" y="676973"/>
                  </a:lnTo>
                  <a:lnTo>
                    <a:pt x="698246" y="672884"/>
                  </a:lnTo>
                  <a:lnTo>
                    <a:pt x="714768" y="661733"/>
                  </a:lnTo>
                  <a:lnTo>
                    <a:pt x="719709" y="654405"/>
                  </a:lnTo>
                  <a:lnTo>
                    <a:pt x="725919" y="645210"/>
                  </a:lnTo>
                  <a:lnTo>
                    <a:pt x="730021" y="624992"/>
                  </a:lnTo>
                  <a:lnTo>
                    <a:pt x="730021" y="230111"/>
                  </a:lnTo>
                  <a:lnTo>
                    <a:pt x="741972" y="230111"/>
                  </a:lnTo>
                  <a:lnTo>
                    <a:pt x="770293" y="201790"/>
                  </a:lnTo>
                  <a:lnTo>
                    <a:pt x="770293" y="106248"/>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0" name="object 160"/>
            <p:cNvSpPr/>
            <p:nvPr/>
          </p:nvSpPr>
          <p:spPr>
            <a:xfrm>
              <a:off x="10791519" y="6099592"/>
              <a:ext cx="201930" cy="22860"/>
            </a:xfrm>
            <a:custGeom>
              <a:avLst/>
              <a:gdLst/>
              <a:ahLst/>
              <a:cxnLst/>
              <a:rect l="l" t="t" r="r" b="b"/>
              <a:pathLst>
                <a:path w="201929" h="22860">
                  <a:moveTo>
                    <a:pt x="196475" y="0"/>
                  </a:moveTo>
                  <a:lnTo>
                    <a:pt x="11287" y="0"/>
                  </a:lnTo>
                  <a:lnTo>
                    <a:pt x="5046" y="0"/>
                  </a:lnTo>
                  <a:lnTo>
                    <a:pt x="0" y="5057"/>
                  </a:lnTo>
                  <a:lnTo>
                    <a:pt x="0" y="17517"/>
                  </a:lnTo>
                  <a:lnTo>
                    <a:pt x="5046" y="22564"/>
                  </a:lnTo>
                  <a:lnTo>
                    <a:pt x="196475" y="22564"/>
                  </a:lnTo>
                  <a:lnTo>
                    <a:pt x="201533" y="17517"/>
                  </a:lnTo>
                  <a:lnTo>
                    <a:pt x="201533" y="5057"/>
                  </a:lnTo>
                  <a:lnTo>
                    <a:pt x="19647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1" name="object 161"/>
            <p:cNvSpPr/>
            <p:nvPr/>
          </p:nvSpPr>
          <p:spPr>
            <a:xfrm>
              <a:off x="10753909" y="5698683"/>
              <a:ext cx="276860" cy="210820"/>
            </a:xfrm>
            <a:custGeom>
              <a:avLst/>
              <a:gdLst/>
              <a:ahLst/>
              <a:cxnLst/>
              <a:rect l="l" t="t" r="r" b="b"/>
              <a:pathLst>
                <a:path w="276859" h="210820">
                  <a:moveTo>
                    <a:pt x="271698" y="0"/>
                  </a:moveTo>
                  <a:lnTo>
                    <a:pt x="5046" y="0"/>
                  </a:lnTo>
                  <a:lnTo>
                    <a:pt x="0" y="5057"/>
                  </a:lnTo>
                  <a:lnTo>
                    <a:pt x="0" y="205292"/>
                  </a:lnTo>
                  <a:lnTo>
                    <a:pt x="5046" y="210349"/>
                  </a:lnTo>
                  <a:lnTo>
                    <a:pt x="271698" y="210349"/>
                  </a:lnTo>
                  <a:lnTo>
                    <a:pt x="276755" y="205292"/>
                  </a:lnTo>
                  <a:lnTo>
                    <a:pt x="276755" y="187784"/>
                  </a:lnTo>
                  <a:lnTo>
                    <a:pt x="22564" y="187784"/>
                  </a:lnTo>
                  <a:lnTo>
                    <a:pt x="22564" y="22564"/>
                  </a:lnTo>
                  <a:lnTo>
                    <a:pt x="276755" y="22564"/>
                  </a:lnTo>
                  <a:lnTo>
                    <a:pt x="276755" y="5057"/>
                  </a:lnTo>
                  <a:lnTo>
                    <a:pt x="271698" y="0"/>
                  </a:lnTo>
                  <a:close/>
                </a:path>
                <a:path w="276859" h="210820">
                  <a:moveTo>
                    <a:pt x="129374" y="117403"/>
                  </a:moveTo>
                  <a:lnTo>
                    <a:pt x="95826" y="128896"/>
                  </a:lnTo>
                  <a:lnTo>
                    <a:pt x="70171" y="153350"/>
                  </a:lnTo>
                  <a:lnTo>
                    <a:pt x="57055" y="187784"/>
                  </a:lnTo>
                  <a:lnTo>
                    <a:pt x="79903" y="187784"/>
                  </a:lnTo>
                  <a:lnTo>
                    <a:pt x="87194" y="168655"/>
                  </a:lnTo>
                  <a:lnTo>
                    <a:pt x="100270" y="153339"/>
                  </a:lnTo>
                  <a:lnTo>
                    <a:pt x="117753" y="143194"/>
                  </a:lnTo>
                  <a:lnTo>
                    <a:pt x="138372" y="139514"/>
                  </a:lnTo>
                  <a:lnTo>
                    <a:pt x="194293" y="139514"/>
                  </a:lnTo>
                  <a:lnTo>
                    <a:pt x="186978" y="132927"/>
                  </a:lnTo>
                  <a:lnTo>
                    <a:pt x="198101" y="121807"/>
                  </a:lnTo>
                  <a:lnTo>
                    <a:pt x="166183" y="121807"/>
                  </a:lnTo>
                  <a:lnTo>
                    <a:pt x="129374" y="117403"/>
                  </a:lnTo>
                  <a:close/>
                </a:path>
                <a:path w="276859" h="210820">
                  <a:moveTo>
                    <a:pt x="194293" y="139514"/>
                  </a:moveTo>
                  <a:lnTo>
                    <a:pt x="138372" y="139514"/>
                  </a:lnTo>
                  <a:lnTo>
                    <a:pt x="158994" y="143194"/>
                  </a:lnTo>
                  <a:lnTo>
                    <a:pt x="176498" y="153350"/>
                  </a:lnTo>
                  <a:lnTo>
                    <a:pt x="189560" y="168655"/>
                  </a:lnTo>
                  <a:lnTo>
                    <a:pt x="196852" y="187784"/>
                  </a:lnTo>
                  <a:lnTo>
                    <a:pt x="219689" y="187784"/>
                  </a:lnTo>
                  <a:lnTo>
                    <a:pt x="215724" y="171553"/>
                  </a:lnTo>
                  <a:lnTo>
                    <a:pt x="208713" y="156759"/>
                  </a:lnTo>
                  <a:lnTo>
                    <a:pt x="199013" y="143763"/>
                  </a:lnTo>
                  <a:lnTo>
                    <a:pt x="194293" y="139514"/>
                  </a:lnTo>
                  <a:close/>
                </a:path>
                <a:path w="276859" h="210820">
                  <a:moveTo>
                    <a:pt x="271698" y="96709"/>
                  </a:moveTo>
                  <a:lnTo>
                    <a:pt x="259227" y="96709"/>
                  </a:lnTo>
                  <a:lnTo>
                    <a:pt x="254180" y="101766"/>
                  </a:lnTo>
                  <a:lnTo>
                    <a:pt x="254180" y="187784"/>
                  </a:lnTo>
                  <a:lnTo>
                    <a:pt x="276755" y="187784"/>
                  </a:lnTo>
                  <a:lnTo>
                    <a:pt x="276755" y="101766"/>
                  </a:lnTo>
                  <a:lnTo>
                    <a:pt x="271698" y="96709"/>
                  </a:lnTo>
                  <a:close/>
                </a:path>
                <a:path w="276859" h="210820">
                  <a:moveTo>
                    <a:pt x="218527" y="76615"/>
                  </a:moveTo>
                  <a:lnTo>
                    <a:pt x="211386" y="76615"/>
                  </a:lnTo>
                  <a:lnTo>
                    <a:pt x="166183" y="121807"/>
                  </a:lnTo>
                  <a:lnTo>
                    <a:pt x="198101" y="121807"/>
                  </a:lnTo>
                  <a:lnTo>
                    <a:pt x="227343" y="92573"/>
                  </a:lnTo>
                  <a:lnTo>
                    <a:pt x="227343" y="85421"/>
                  </a:lnTo>
                  <a:lnTo>
                    <a:pt x="218527" y="76615"/>
                  </a:lnTo>
                  <a:close/>
                </a:path>
                <a:path w="276859" h="210820">
                  <a:moveTo>
                    <a:pt x="276755" y="22564"/>
                  </a:moveTo>
                  <a:lnTo>
                    <a:pt x="254180" y="22564"/>
                  </a:lnTo>
                  <a:lnTo>
                    <a:pt x="254180" y="76248"/>
                  </a:lnTo>
                  <a:lnTo>
                    <a:pt x="259227" y="81285"/>
                  </a:lnTo>
                  <a:lnTo>
                    <a:pt x="271698" y="81285"/>
                  </a:lnTo>
                  <a:lnTo>
                    <a:pt x="276755" y="76248"/>
                  </a:lnTo>
                  <a:lnTo>
                    <a:pt x="276755" y="2256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62" name="object 162"/>
          <p:cNvSpPr txBox="1"/>
          <p:nvPr/>
        </p:nvSpPr>
        <p:spPr>
          <a:xfrm>
            <a:off x="1018084" y="7255595"/>
            <a:ext cx="3763376" cy="794452"/>
          </a:xfrm>
          <a:prstGeom prst="rect">
            <a:avLst/>
          </a:prstGeom>
        </p:spPr>
        <p:txBody>
          <a:bodyPr vert="horz" wrap="square" lIns="0" tIns="218317" rIns="0" bIns="0" rtlCol="0">
            <a:spAutoFit/>
          </a:bodyPr>
          <a:lstStyle/>
          <a:p>
            <a:pPr marL="1377498" marR="946633" defTabSz="831697">
              <a:lnSpc>
                <a:spcPct val="100499"/>
              </a:lnSpc>
              <a:spcBef>
                <a:spcPts val="1718"/>
              </a:spcBef>
            </a:pPr>
            <a:r>
              <a:rPr sz="1865" b="1" spc="-32">
                <a:solidFill>
                  <a:srgbClr val="FFFFFF"/>
                </a:solidFill>
                <a:latin typeface="Poppins Medium" panose="00000600000000000000" pitchFamily="2" charset="0"/>
                <a:cs typeface="Poppins Medium" panose="00000600000000000000" pitchFamily="2" charset="0"/>
              </a:rPr>
              <a:t>C</a:t>
            </a:r>
            <a:r>
              <a:rPr sz="1865" b="1" spc="5">
                <a:solidFill>
                  <a:srgbClr val="FFFFFF"/>
                </a:solidFill>
                <a:latin typeface="Poppins Medium" panose="00000600000000000000" pitchFamily="2" charset="0"/>
                <a:cs typeface="Poppins Medium" panose="00000600000000000000" pitchFamily="2" charset="0"/>
              </a:rPr>
              <a:t>onstruç</a:t>
            </a:r>
            <a:r>
              <a:rPr sz="1865" b="1" spc="14">
                <a:solidFill>
                  <a:srgbClr val="FFFFFF"/>
                </a:solidFill>
                <a:latin typeface="Poppins Medium" panose="00000600000000000000" pitchFamily="2" charset="0"/>
                <a:cs typeface="Poppins Medium" panose="00000600000000000000" pitchFamily="2" charset="0"/>
              </a:rPr>
              <a:t>ã</a:t>
            </a:r>
            <a:r>
              <a:rPr sz="1865" b="1">
                <a:solidFill>
                  <a:srgbClr val="FFFFFF"/>
                </a:solidFill>
                <a:latin typeface="Poppins Medium" panose="00000600000000000000" pitchFamily="2" charset="0"/>
                <a:cs typeface="Poppins Medium" panose="00000600000000000000" pitchFamily="2" charset="0"/>
              </a:rPr>
              <a:t>o  </a:t>
            </a:r>
            <a:r>
              <a:rPr sz="1865" b="1" spc="5">
                <a:solidFill>
                  <a:srgbClr val="FFFFFF"/>
                </a:solidFill>
                <a:latin typeface="Poppins Medium" panose="00000600000000000000" pitchFamily="2" charset="0"/>
                <a:cs typeface="Poppins Medium" panose="00000600000000000000" pitchFamily="2" charset="0"/>
              </a:rPr>
              <a:t>Civil</a:t>
            </a:r>
            <a:endParaRPr sz="1865">
              <a:solidFill>
                <a:prstClr val="black"/>
              </a:solidFill>
              <a:latin typeface="Poppins Medium" panose="00000600000000000000" pitchFamily="2" charset="0"/>
              <a:cs typeface="Poppins Medium" panose="00000600000000000000" pitchFamily="2" charset="0"/>
            </a:endParaRPr>
          </a:p>
        </p:txBody>
      </p:sp>
      <p:grpSp>
        <p:nvGrpSpPr>
          <p:cNvPr id="163" name="object 163"/>
          <p:cNvGrpSpPr/>
          <p:nvPr/>
        </p:nvGrpSpPr>
        <p:grpSpPr>
          <a:xfrm>
            <a:off x="1361261" y="7443886"/>
            <a:ext cx="679210" cy="683252"/>
            <a:chOff x="1495284" y="8183842"/>
            <a:chExt cx="746760" cy="751205"/>
          </a:xfrm>
        </p:grpSpPr>
        <p:sp>
          <p:nvSpPr>
            <p:cNvPr id="164" name="object 164"/>
            <p:cNvSpPr/>
            <p:nvPr/>
          </p:nvSpPr>
          <p:spPr>
            <a:xfrm>
              <a:off x="1508239" y="8183848"/>
              <a:ext cx="734060" cy="751205"/>
            </a:xfrm>
            <a:custGeom>
              <a:avLst/>
              <a:gdLst/>
              <a:ahLst/>
              <a:cxnLst/>
              <a:rect l="l" t="t" r="r" b="b"/>
              <a:pathLst>
                <a:path w="734060" h="751204">
                  <a:moveTo>
                    <a:pt x="685190" y="411988"/>
                  </a:moveTo>
                  <a:lnTo>
                    <a:pt x="515569" y="411988"/>
                  </a:lnTo>
                  <a:lnTo>
                    <a:pt x="515569" y="436118"/>
                  </a:lnTo>
                  <a:lnTo>
                    <a:pt x="515569" y="484378"/>
                  </a:lnTo>
                  <a:lnTo>
                    <a:pt x="515569" y="508508"/>
                  </a:lnTo>
                  <a:lnTo>
                    <a:pt x="685190" y="508508"/>
                  </a:lnTo>
                  <a:lnTo>
                    <a:pt x="685190" y="484606"/>
                  </a:lnTo>
                  <a:lnTo>
                    <a:pt x="685190" y="484378"/>
                  </a:lnTo>
                  <a:lnTo>
                    <a:pt x="685190" y="436143"/>
                  </a:lnTo>
                  <a:lnTo>
                    <a:pt x="660946" y="436143"/>
                  </a:lnTo>
                  <a:lnTo>
                    <a:pt x="660946" y="484378"/>
                  </a:lnTo>
                  <a:lnTo>
                    <a:pt x="539800" y="484378"/>
                  </a:lnTo>
                  <a:lnTo>
                    <a:pt x="539800" y="436118"/>
                  </a:lnTo>
                  <a:lnTo>
                    <a:pt x="685190" y="436118"/>
                  </a:lnTo>
                  <a:lnTo>
                    <a:pt x="685190" y="411988"/>
                  </a:lnTo>
                  <a:close/>
                </a:path>
                <a:path w="734060" h="751204">
                  <a:moveTo>
                    <a:pt x="733640" y="145376"/>
                  </a:moveTo>
                  <a:lnTo>
                    <a:pt x="729830" y="126530"/>
                  </a:lnTo>
                  <a:lnTo>
                    <a:pt x="726198" y="121145"/>
                  </a:lnTo>
                  <a:lnTo>
                    <a:pt x="719442" y="111125"/>
                  </a:lnTo>
                  <a:lnTo>
                    <a:pt x="709409" y="104368"/>
                  </a:lnTo>
                  <a:lnTo>
                    <a:pt x="709409" y="145376"/>
                  </a:lnTo>
                  <a:lnTo>
                    <a:pt x="707504" y="154800"/>
                  </a:lnTo>
                  <a:lnTo>
                    <a:pt x="702310" y="162509"/>
                  </a:lnTo>
                  <a:lnTo>
                    <a:pt x="694601" y="167703"/>
                  </a:lnTo>
                  <a:lnTo>
                    <a:pt x="685190" y="169608"/>
                  </a:lnTo>
                  <a:lnTo>
                    <a:pt x="660958" y="169608"/>
                  </a:lnTo>
                  <a:lnTo>
                    <a:pt x="660958" y="121145"/>
                  </a:lnTo>
                  <a:lnTo>
                    <a:pt x="685190" y="121145"/>
                  </a:lnTo>
                  <a:lnTo>
                    <a:pt x="694601" y="123050"/>
                  </a:lnTo>
                  <a:lnTo>
                    <a:pt x="702310" y="128257"/>
                  </a:lnTo>
                  <a:lnTo>
                    <a:pt x="707504" y="135953"/>
                  </a:lnTo>
                  <a:lnTo>
                    <a:pt x="709409" y="145376"/>
                  </a:lnTo>
                  <a:lnTo>
                    <a:pt x="709409" y="104368"/>
                  </a:lnTo>
                  <a:lnTo>
                    <a:pt x="704037" y="100736"/>
                  </a:lnTo>
                  <a:lnTo>
                    <a:pt x="685190" y="96913"/>
                  </a:lnTo>
                  <a:lnTo>
                    <a:pt x="685190" y="24231"/>
                  </a:lnTo>
                  <a:lnTo>
                    <a:pt x="685190" y="0"/>
                  </a:lnTo>
                  <a:lnTo>
                    <a:pt x="660958" y="0"/>
                  </a:lnTo>
                  <a:lnTo>
                    <a:pt x="660958" y="24231"/>
                  </a:lnTo>
                  <a:lnTo>
                    <a:pt x="660958" y="96913"/>
                  </a:lnTo>
                  <a:lnTo>
                    <a:pt x="636727" y="96913"/>
                  </a:lnTo>
                  <a:lnTo>
                    <a:pt x="636727" y="121145"/>
                  </a:lnTo>
                  <a:lnTo>
                    <a:pt x="636727" y="169608"/>
                  </a:lnTo>
                  <a:lnTo>
                    <a:pt x="406539" y="169608"/>
                  </a:lnTo>
                  <a:lnTo>
                    <a:pt x="406539" y="162115"/>
                  </a:lnTo>
                  <a:lnTo>
                    <a:pt x="406539" y="128638"/>
                  </a:lnTo>
                  <a:lnTo>
                    <a:pt x="406539" y="121145"/>
                  </a:lnTo>
                  <a:lnTo>
                    <a:pt x="636727" y="121145"/>
                  </a:lnTo>
                  <a:lnTo>
                    <a:pt x="636727" y="96913"/>
                  </a:lnTo>
                  <a:lnTo>
                    <a:pt x="391566" y="96913"/>
                  </a:lnTo>
                  <a:lnTo>
                    <a:pt x="382308" y="101549"/>
                  </a:lnTo>
                  <a:lnTo>
                    <a:pt x="382308" y="128638"/>
                  </a:lnTo>
                  <a:lnTo>
                    <a:pt x="382308" y="162115"/>
                  </a:lnTo>
                  <a:lnTo>
                    <a:pt x="348818" y="145376"/>
                  </a:lnTo>
                  <a:lnTo>
                    <a:pt x="382308" y="128638"/>
                  </a:lnTo>
                  <a:lnTo>
                    <a:pt x="382308" y="101549"/>
                  </a:lnTo>
                  <a:lnTo>
                    <a:pt x="294640" y="145376"/>
                  </a:lnTo>
                  <a:lnTo>
                    <a:pt x="391566" y="193852"/>
                  </a:lnTo>
                  <a:lnTo>
                    <a:pt x="660958" y="193852"/>
                  </a:lnTo>
                  <a:lnTo>
                    <a:pt x="660958" y="363448"/>
                  </a:lnTo>
                  <a:lnTo>
                    <a:pt x="527685" y="363448"/>
                  </a:lnTo>
                  <a:lnTo>
                    <a:pt x="504126" y="368223"/>
                  </a:lnTo>
                  <a:lnTo>
                    <a:pt x="484873" y="381215"/>
                  </a:lnTo>
                  <a:lnTo>
                    <a:pt x="471881" y="400469"/>
                  </a:lnTo>
                  <a:lnTo>
                    <a:pt x="467106" y="424027"/>
                  </a:lnTo>
                  <a:lnTo>
                    <a:pt x="467106" y="678446"/>
                  </a:lnTo>
                  <a:lnTo>
                    <a:pt x="176339" y="678446"/>
                  </a:lnTo>
                  <a:lnTo>
                    <a:pt x="176339" y="460375"/>
                  </a:lnTo>
                  <a:lnTo>
                    <a:pt x="321729" y="460375"/>
                  </a:lnTo>
                  <a:lnTo>
                    <a:pt x="321729" y="436143"/>
                  </a:lnTo>
                  <a:lnTo>
                    <a:pt x="321729" y="260908"/>
                  </a:lnTo>
                  <a:lnTo>
                    <a:pt x="363461" y="288734"/>
                  </a:lnTo>
                  <a:lnTo>
                    <a:pt x="376897" y="268566"/>
                  </a:lnTo>
                  <a:lnTo>
                    <a:pt x="365404" y="260908"/>
                  </a:lnTo>
                  <a:lnTo>
                    <a:pt x="297497" y="215633"/>
                  </a:lnTo>
                  <a:lnTo>
                    <a:pt x="297497" y="244741"/>
                  </a:lnTo>
                  <a:lnTo>
                    <a:pt x="297497" y="436143"/>
                  </a:lnTo>
                  <a:lnTo>
                    <a:pt x="249034" y="436143"/>
                  </a:lnTo>
                  <a:lnTo>
                    <a:pt x="249034" y="375564"/>
                  </a:lnTo>
                  <a:lnTo>
                    <a:pt x="244259" y="352018"/>
                  </a:lnTo>
                  <a:lnTo>
                    <a:pt x="235635" y="339229"/>
                  </a:lnTo>
                  <a:lnTo>
                    <a:pt x="231267" y="332752"/>
                  </a:lnTo>
                  <a:lnTo>
                    <a:pt x="224802" y="328396"/>
                  </a:lnTo>
                  <a:lnTo>
                    <a:pt x="224802" y="375564"/>
                  </a:lnTo>
                  <a:lnTo>
                    <a:pt x="224802" y="436143"/>
                  </a:lnTo>
                  <a:lnTo>
                    <a:pt x="152107" y="436143"/>
                  </a:lnTo>
                  <a:lnTo>
                    <a:pt x="152107" y="375564"/>
                  </a:lnTo>
                  <a:lnTo>
                    <a:pt x="154978" y="361442"/>
                  </a:lnTo>
                  <a:lnTo>
                    <a:pt x="162775" y="349885"/>
                  </a:lnTo>
                  <a:lnTo>
                    <a:pt x="174332" y="342087"/>
                  </a:lnTo>
                  <a:lnTo>
                    <a:pt x="188455" y="339229"/>
                  </a:lnTo>
                  <a:lnTo>
                    <a:pt x="202590" y="342087"/>
                  </a:lnTo>
                  <a:lnTo>
                    <a:pt x="214147" y="349885"/>
                  </a:lnTo>
                  <a:lnTo>
                    <a:pt x="221945" y="361442"/>
                  </a:lnTo>
                  <a:lnTo>
                    <a:pt x="224802" y="375564"/>
                  </a:lnTo>
                  <a:lnTo>
                    <a:pt x="224802" y="328396"/>
                  </a:lnTo>
                  <a:lnTo>
                    <a:pt x="212013" y="319760"/>
                  </a:lnTo>
                  <a:lnTo>
                    <a:pt x="188455" y="314998"/>
                  </a:lnTo>
                  <a:lnTo>
                    <a:pt x="164896" y="319760"/>
                  </a:lnTo>
                  <a:lnTo>
                    <a:pt x="145643" y="332752"/>
                  </a:lnTo>
                  <a:lnTo>
                    <a:pt x="132651" y="352018"/>
                  </a:lnTo>
                  <a:lnTo>
                    <a:pt x="127876" y="375564"/>
                  </a:lnTo>
                  <a:lnTo>
                    <a:pt x="127876" y="436143"/>
                  </a:lnTo>
                  <a:lnTo>
                    <a:pt x="79425" y="436143"/>
                  </a:lnTo>
                  <a:lnTo>
                    <a:pt x="79425" y="260908"/>
                  </a:lnTo>
                  <a:lnTo>
                    <a:pt x="79425" y="244741"/>
                  </a:lnTo>
                  <a:lnTo>
                    <a:pt x="188455" y="172059"/>
                  </a:lnTo>
                  <a:lnTo>
                    <a:pt x="297497" y="244741"/>
                  </a:lnTo>
                  <a:lnTo>
                    <a:pt x="297497" y="215633"/>
                  </a:lnTo>
                  <a:lnTo>
                    <a:pt x="232143" y="172059"/>
                  </a:lnTo>
                  <a:lnTo>
                    <a:pt x="200583" y="151015"/>
                  </a:lnTo>
                  <a:lnTo>
                    <a:pt x="188455" y="142925"/>
                  </a:lnTo>
                  <a:lnTo>
                    <a:pt x="176339" y="151015"/>
                  </a:lnTo>
                  <a:lnTo>
                    <a:pt x="176339" y="133261"/>
                  </a:lnTo>
                  <a:lnTo>
                    <a:pt x="285369" y="133261"/>
                  </a:lnTo>
                  <a:lnTo>
                    <a:pt x="285369" y="109029"/>
                  </a:lnTo>
                  <a:lnTo>
                    <a:pt x="285369" y="41363"/>
                  </a:lnTo>
                  <a:lnTo>
                    <a:pt x="285369" y="24231"/>
                  </a:lnTo>
                  <a:lnTo>
                    <a:pt x="660958" y="24231"/>
                  </a:lnTo>
                  <a:lnTo>
                    <a:pt x="660958" y="0"/>
                  </a:lnTo>
                  <a:lnTo>
                    <a:pt x="268249" y="0"/>
                  </a:lnTo>
                  <a:lnTo>
                    <a:pt x="261150" y="7099"/>
                  </a:lnTo>
                  <a:lnTo>
                    <a:pt x="261150" y="41363"/>
                  </a:lnTo>
                  <a:lnTo>
                    <a:pt x="261150" y="109029"/>
                  </a:lnTo>
                  <a:lnTo>
                    <a:pt x="193471" y="109029"/>
                  </a:lnTo>
                  <a:lnTo>
                    <a:pt x="261150" y="41363"/>
                  </a:lnTo>
                  <a:lnTo>
                    <a:pt x="261150" y="7099"/>
                  </a:lnTo>
                  <a:lnTo>
                    <a:pt x="152107" y="116128"/>
                  </a:lnTo>
                  <a:lnTo>
                    <a:pt x="152107" y="167157"/>
                  </a:lnTo>
                  <a:lnTo>
                    <a:pt x="0" y="268566"/>
                  </a:lnTo>
                  <a:lnTo>
                    <a:pt x="13449" y="288734"/>
                  </a:lnTo>
                  <a:lnTo>
                    <a:pt x="55194" y="260908"/>
                  </a:lnTo>
                  <a:lnTo>
                    <a:pt x="55194" y="460375"/>
                  </a:lnTo>
                  <a:lnTo>
                    <a:pt x="152107" y="460375"/>
                  </a:lnTo>
                  <a:lnTo>
                    <a:pt x="152107" y="702678"/>
                  </a:lnTo>
                  <a:lnTo>
                    <a:pt x="468337" y="702678"/>
                  </a:lnTo>
                  <a:lnTo>
                    <a:pt x="475869" y="721906"/>
                  </a:lnTo>
                  <a:lnTo>
                    <a:pt x="489153" y="737260"/>
                  </a:lnTo>
                  <a:lnTo>
                    <a:pt x="506857" y="747445"/>
                  </a:lnTo>
                  <a:lnTo>
                    <a:pt x="527685" y="751141"/>
                  </a:lnTo>
                  <a:lnTo>
                    <a:pt x="673074" y="751141"/>
                  </a:lnTo>
                  <a:lnTo>
                    <a:pt x="696620" y="746366"/>
                  </a:lnTo>
                  <a:lnTo>
                    <a:pt x="715886" y="733374"/>
                  </a:lnTo>
                  <a:lnTo>
                    <a:pt x="720242" y="726909"/>
                  </a:lnTo>
                  <a:lnTo>
                    <a:pt x="728878" y="714121"/>
                  </a:lnTo>
                  <a:lnTo>
                    <a:pt x="733640" y="690562"/>
                  </a:lnTo>
                  <a:lnTo>
                    <a:pt x="733640" y="424027"/>
                  </a:lnTo>
                  <a:lnTo>
                    <a:pt x="729957" y="403212"/>
                  </a:lnTo>
                  <a:lnTo>
                    <a:pt x="721029" y="387680"/>
                  </a:lnTo>
                  <a:lnTo>
                    <a:pt x="719772" y="385495"/>
                  </a:lnTo>
                  <a:lnTo>
                    <a:pt x="709409" y="376542"/>
                  </a:lnTo>
                  <a:lnTo>
                    <a:pt x="709409" y="424027"/>
                  </a:lnTo>
                  <a:lnTo>
                    <a:pt x="709409" y="690562"/>
                  </a:lnTo>
                  <a:lnTo>
                    <a:pt x="706551" y="704697"/>
                  </a:lnTo>
                  <a:lnTo>
                    <a:pt x="698754" y="716254"/>
                  </a:lnTo>
                  <a:lnTo>
                    <a:pt x="687197" y="724052"/>
                  </a:lnTo>
                  <a:lnTo>
                    <a:pt x="673074" y="726909"/>
                  </a:lnTo>
                  <a:lnTo>
                    <a:pt x="527685" y="726909"/>
                  </a:lnTo>
                  <a:lnTo>
                    <a:pt x="513549" y="724052"/>
                  </a:lnTo>
                  <a:lnTo>
                    <a:pt x="501992" y="716254"/>
                  </a:lnTo>
                  <a:lnTo>
                    <a:pt x="494195" y="704697"/>
                  </a:lnTo>
                  <a:lnTo>
                    <a:pt x="491337" y="690562"/>
                  </a:lnTo>
                  <a:lnTo>
                    <a:pt x="491337" y="678446"/>
                  </a:lnTo>
                  <a:lnTo>
                    <a:pt x="491337" y="424027"/>
                  </a:lnTo>
                  <a:lnTo>
                    <a:pt x="494195" y="409905"/>
                  </a:lnTo>
                  <a:lnTo>
                    <a:pt x="501992" y="398348"/>
                  </a:lnTo>
                  <a:lnTo>
                    <a:pt x="513549" y="390550"/>
                  </a:lnTo>
                  <a:lnTo>
                    <a:pt x="527685" y="387680"/>
                  </a:lnTo>
                  <a:lnTo>
                    <a:pt x="673074" y="387680"/>
                  </a:lnTo>
                  <a:lnTo>
                    <a:pt x="687197" y="390550"/>
                  </a:lnTo>
                  <a:lnTo>
                    <a:pt x="698754" y="398348"/>
                  </a:lnTo>
                  <a:lnTo>
                    <a:pt x="706551" y="409905"/>
                  </a:lnTo>
                  <a:lnTo>
                    <a:pt x="709409" y="424027"/>
                  </a:lnTo>
                  <a:lnTo>
                    <a:pt x="709409" y="376542"/>
                  </a:lnTo>
                  <a:lnTo>
                    <a:pt x="704405" y="372211"/>
                  </a:lnTo>
                  <a:lnTo>
                    <a:pt x="685190" y="364680"/>
                  </a:lnTo>
                  <a:lnTo>
                    <a:pt x="685190" y="193852"/>
                  </a:lnTo>
                  <a:lnTo>
                    <a:pt x="704037" y="190030"/>
                  </a:lnTo>
                  <a:lnTo>
                    <a:pt x="719442" y="179641"/>
                  </a:lnTo>
                  <a:lnTo>
                    <a:pt x="726198" y="169608"/>
                  </a:lnTo>
                  <a:lnTo>
                    <a:pt x="729830" y="164223"/>
                  </a:lnTo>
                  <a:lnTo>
                    <a:pt x="733640" y="1453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65" name="object 165"/>
            <p:cNvPicPr/>
            <p:nvPr/>
          </p:nvPicPr>
          <p:blipFill>
            <a:blip r:embed="rId20" cstate="print"/>
            <a:stretch>
              <a:fillRect/>
            </a:stretch>
          </p:blipFill>
          <p:spPr>
            <a:xfrm>
              <a:off x="2023812" y="8716907"/>
              <a:ext cx="169617" cy="169617"/>
            </a:xfrm>
            <a:prstGeom prst="rect">
              <a:avLst/>
            </a:prstGeom>
          </p:spPr>
        </p:pic>
        <p:pic>
          <p:nvPicPr>
            <p:cNvPr id="166" name="object 166"/>
            <p:cNvPicPr/>
            <p:nvPr/>
          </p:nvPicPr>
          <p:blipFill>
            <a:blip r:embed="rId21" cstate="print"/>
            <a:stretch>
              <a:fillRect/>
            </a:stretch>
          </p:blipFill>
          <p:spPr>
            <a:xfrm>
              <a:off x="1648244" y="8401914"/>
              <a:ext cx="96918" cy="72688"/>
            </a:xfrm>
            <a:prstGeom prst="rect">
              <a:avLst/>
            </a:prstGeom>
          </p:spPr>
        </p:pic>
        <p:sp>
          <p:nvSpPr>
            <p:cNvPr id="167" name="object 167"/>
            <p:cNvSpPr/>
            <p:nvPr/>
          </p:nvSpPr>
          <p:spPr>
            <a:xfrm>
              <a:off x="1495284" y="8307646"/>
              <a:ext cx="136525" cy="73660"/>
            </a:xfrm>
            <a:custGeom>
              <a:avLst/>
              <a:gdLst/>
              <a:ahLst/>
              <a:cxnLst/>
              <a:rect l="l" t="t" r="r" b="b"/>
              <a:pathLst>
                <a:path w="136525" h="73659">
                  <a:moveTo>
                    <a:pt x="121158" y="0"/>
                  </a:moveTo>
                  <a:lnTo>
                    <a:pt x="68154" y="42417"/>
                  </a:lnTo>
                  <a:lnTo>
                    <a:pt x="15140" y="0"/>
                  </a:lnTo>
                  <a:lnTo>
                    <a:pt x="0" y="18920"/>
                  </a:lnTo>
                  <a:lnTo>
                    <a:pt x="68154" y="73432"/>
                  </a:lnTo>
                  <a:lnTo>
                    <a:pt x="136299" y="18920"/>
                  </a:lnTo>
                  <a:lnTo>
                    <a:pt x="121158"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8" name="object 168"/>
            <p:cNvSpPr/>
            <p:nvPr/>
          </p:nvSpPr>
          <p:spPr>
            <a:xfrm>
              <a:off x="1551317" y="8280774"/>
              <a:ext cx="400050" cy="412115"/>
            </a:xfrm>
            <a:custGeom>
              <a:avLst/>
              <a:gdLst/>
              <a:ahLst/>
              <a:cxnLst/>
              <a:rect l="l" t="t" r="r" b="b"/>
              <a:pathLst>
                <a:path w="400050" h="412115">
                  <a:moveTo>
                    <a:pt x="24231" y="0"/>
                  </a:moveTo>
                  <a:lnTo>
                    <a:pt x="0" y="0"/>
                  </a:lnTo>
                  <a:lnTo>
                    <a:pt x="0" y="24218"/>
                  </a:lnTo>
                  <a:lnTo>
                    <a:pt x="24231" y="24218"/>
                  </a:lnTo>
                  <a:lnTo>
                    <a:pt x="24231" y="0"/>
                  </a:lnTo>
                  <a:close/>
                </a:path>
                <a:path w="400050" h="412115">
                  <a:moveTo>
                    <a:pt x="399796" y="387680"/>
                  </a:moveTo>
                  <a:lnTo>
                    <a:pt x="157492" y="387680"/>
                  </a:lnTo>
                  <a:lnTo>
                    <a:pt x="157492" y="411911"/>
                  </a:lnTo>
                  <a:lnTo>
                    <a:pt x="399796" y="411911"/>
                  </a:lnTo>
                  <a:lnTo>
                    <a:pt x="399796" y="38768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9" name="object 169"/>
            <p:cNvSpPr/>
            <p:nvPr/>
          </p:nvSpPr>
          <p:spPr>
            <a:xfrm>
              <a:off x="1708810" y="8716918"/>
              <a:ext cx="242570" cy="121285"/>
            </a:xfrm>
            <a:custGeom>
              <a:avLst/>
              <a:gdLst/>
              <a:ahLst/>
              <a:cxnLst/>
              <a:rect l="l" t="t" r="r" b="b"/>
              <a:pathLst>
                <a:path w="242569" h="121284">
                  <a:moveTo>
                    <a:pt x="24231" y="0"/>
                  </a:moveTo>
                  <a:lnTo>
                    <a:pt x="0" y="0"/>
                  </a:lnTo>
                  <a:lnTo>
                    <a:pt x="0" y="24231"/>
                  </a:lnTo>
                  <a:lnTo>
                    <a:pt x="24231" y="24231"/>
                  </a:lnTo>
                  <a:lnTo>
                    <a:pt x="24231" y="0"/>
                  </a:lnTo>
                  <a:close/>
                </a:path>
                <a:path w="242569" h="121284">
                  <a:moveTo>
                    <a:pt x="242303" y="96926"/>
                  </a:moveTo>
                  <a:lnTo>
                    <a:pt x="218071" y="96926"/>
                  </a:lnTo>
                  <a:lnTo>
                    <a:pt x="218071" y="121158"/>
                  </a:lnTo>
                  <a:lnTo>
                    <a:pt x="242303" y="121158"/>
                  </a:lnTo>
                  <a:lnTo>
                    <a:pt x="242303" y="96926"/>
                  </a:lnTo>
                  <a:close/>
                </a:path>
                <a:path w="242569" h="121284">
                  <a:moveTo>
                    <a:pt x="242303" y="48463"/>
                  </a:moveTo>
                  <a:lnTo>
                    <a:pt x="0" y="48463"/>
                  </a:lnTo>
                  <a:lnTo>
                    <a:pt x="0" y="72694"/>
                  </a:lnTo>
                  <a:lnTo>
                    <a:pt x="242303" y="72694"/>
                  </a:lnTo>
                  <a:lnTo>
                    <a:pt x="242303" y="48463"/>
                  </a:lnTo>
                  <a:close/>
                </a:path>
                <a:path w="242569" h="121284">
                  <a:moveTo>
                    <a:pt x="242303" y="0"/>
                  </a:moveTo>
                  <a:lnTo>
                    <a:pt x="48463" y="0"/>
                  </a:lnTo>
                  <a:lnTo>
                    <a:pt x="48463" y="24231"/>
                  </a:lnTo>
                  <a:lnTo>
                    <a:pt x="242303" y="24231"/>
                  </a:lnTo>
                  <a:lnTo>
                    <a:pt x="24230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0" name="object 170"/>
            <p:cNvSpPr/>
            <p:nvPr/>
          </p:nvSpPr>
          <p:spPr>
            <a:xfrm>
              <a:off x="1708817" y="8813836"/>
              <a:ext cx="194310" cy="24765"/>
            </a:xfrm>
            <a:custGeom>
              <a:avLst/>
              <a:gdLst/>
              <a:ahLst/>
              <a:cxnLst/>
              <a:rect l="l" t="t" r="r" b="b"/>
              <a:pathLst>
                <a:path w="194310" h="24765">
                  <a:moveTo>
                    <a:pt x="193847" y="0"/>
                  </a:moveTo>
                  <a:lnTo>
                    <a:pt x="0" y="0"/>
                  </a:lnTo>
                  <a:lnTo>
                    <a:pt x="0" y="24229"/>
                  </a:lnTo>
                  <a:lnTo>
                    <a:pt x="193847" y="24229"/>
                  </a:lnTo>
                  <a:lnTo>
                    <a:pt x="19384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1" name="object 171"/>
            <p:cNvSpPr/>
            <p:nvPr/>
          </p:nvSpPr>
          <p:spPr>
            <a:xfrm>
              <a:off x="1914779" y="8401912"/>
              <a:ext cx="230504" cy="24765"/>
            </a:xfrm>
            <a:custGeom>
              <a:avLst/>
              <a:gdLst/>
              <a:ahLst/>
              <a:cxnLst/>
              <a:rect l="l" t="t" r="r" b="b"/>
              <a:pathLst>
                <a:path w="230505" h="24765">
                  <a:moveTo>
                    <a:pt x="230191" y="0"/>
                  </a:moveTo>
                  <a:lnTo>
                    <a:pt x="0" y="0"/>
                  </a:lnTo>
                  <a:lnTo>
                    <a:pt x="0" y="24229"/>
                  </a:lnTo>
                  <a:lnTo>
                    <a:pt x="230191" y="24229"/>
                  </a:lnTo>
                  <a:lnTo>
                    <a:pt x="230191"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2" name="object 172"/>
            <p:cNvSpPr/>
            <p:nvPr/>
          </p:nvSpPr>
          <p:spPr>
            <a:xfrm>
              <a:off x="1914779" y="8450371"/>
              <a:ext cx="24765" cy="24765"/>
            </a:xfrm>
            <a:custGeom>
              <a:avLst/>
              <a:gdLst/>
              <a:ahLst/>
              <a:cxnLst/>
              <a:rect l="l" t="t" r="r" b="b"/>
              <a:pathLst>
                <a:path w="24764"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3" name="object 173"/>
            <p:cNvSpPr/>
            <p:nvPr/>
          </p:nvSpPr>
          <p:spPr>
            <a:xfrm>
              <a:off x="1914779" y="8450383"/>
              <a:ext cx="230504" cy="73025"/>
            </a:xfrm>
            <a:custGeom>
              <a:avLst/>
              <a:gdLst/>
              <a:ahLst/>
              <a:cxnLst/>
              <a:rect l="l" t="t" r="r" b="b"/>
              <a:pathLst>
                <a:path w="230505" h="73025">
                  <a:moveTo>
                    <a:pt x="181724" y="48463"/>
                  </a:moveTo>
                  <a:lnTo>
                    <a:pt x="0" y="48463"/>
                  </a:lnTo>
                  <a:lnTo>
                    <a:pt x="0" y="72694"/>
                  </a:lnTo>
                  <a:lnTo>
                    <a:pt x="181724" y="72694"/>
                  </a:lnTo>
                  <a:lnTo>
                    <a:pt x="181724" y="48463"/>
                  </a:lnTo>
                  <a:close/>
                </a:path>
                <a:path w="230505" h="73025">
                  <a:moveTo>
                    <a:pt x="230187" y="0"/>
                  </a:moveTo>
                  <a:lnTo>
                    <a:pt x="48450" y="0"/>
                  </a:lnTo>
                  <a:lnTo>
                    <a:pt x="48450" y="24218"/>
                  </a:lnTo>
                  <a:lnTo>
                    <a:pt x="230187" y="24218"/>
                  </a:lnTo>
                  <a:lnTo>
                    <a:pt x="230187"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4" name="object 174"/>
            <p:cNvSpPr/>
            <p:nvPr/>
          </p:nvSpPr>
          <p:spPr>
            <a:xfrm>
              <a:off x="2120741" y="8498841"/>
              <a:ext cx="24765" cy="24765"/>
            </a:xfrm>
            <a:custGeom>
              <a:avLst/>
              <a:gdLst/>
              <a:ahLst/>
              <a:cxnLst/>
              <a:rect l="l" t="t" r="r" b="b"/>
              <a:pathLst>
                <a:path w="24764"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5" name="object 175"/>
            <p:cNvSpPr/>
            <p:nvPr/>
          </p:nvSpPr>
          <p:spPr>
            <a:xfrm>
              <a:off x="1551324" y="8232294"/>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6" name="object 176"/>
            <p:cNvSpPr/>
            <p:nvPr/>
          </p:nvSpPr>
          <p:spPr>
            <a:xfrm>
              <a:off x="1495285" y="8183848"/>
              <a:ext cx="136525" cy="567055"/>
            </a:xfrm>
            <a:custGeom>
              <a:avLst/>
              <a:gdLst/>
              <a:ahLst/>
              <a:cxnLst/>
              <a:rect l="l" t="t" r="r" b="b"/>
              <a:pathLst>
                <a:path w="136525" h="567054">
                  <a:moveTo>
                    <a:pt x="80264" y="0"/>
                  </a:moveTo>
                  <a:lnTo>
                    <a:pt x="56032" y="0"/>
                  </a:lnTo>
                  <a:lnTo>
                    <a:pt x="56032" y="24231"/>
                  </a:lnTo>
                  <a:lnTo>
                    <a:pt x="80264" y="24231"/>
                  </a:lnTo>
                  <a:lnTo>
                    <a:pt x="80264" y="0"/>
                  </a:lnTo>
                  <a:close/>
                </a:path>
                <a:path w="136525" h="567054">
                  <a:moveTo>
                    <a:pt x="136296" y="547839"/>
                  </a:moveTo>
                  <a:lnTo>
                    <a:pt x="68148" y="493331"/>
                  </a:lnTo>
                  <a:lnTo>
                    <a:pt x="0" y="547839"/>
                  </a:lnTo>
                  <a:lnTo>
                    <a:pt x="15138" y="566762"/>
                  </a:lnTo>
                  <a:lnTo>
                    <a:pt x="68148" y="524344"/>
                  </a:lnTo>
                  <a:lnTo>
                    <a:pt x="121158" y="566762"/>
                  </a:lnTo>
                  <a:lnTo>
                    <a:pt x="136296" y="547839"/>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7" name="object 177"/>
            <p:cNvSpPr/>
            <p:nvPr/>
          </p:nvSpPr>
          <p:spPr>
            <a:xfrm>
              <a:off x="1551324" y="8753252"/>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8" name="object 178"/>
            <p:cNvSpPr/>
            <p:nvPr/>
          </p:nvSpPr>
          <p:spPr>
            <a:xfrm>
              <a:off x="1551324" y="8801721"/>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9" name="object 179"/>
            <p:cNvSpPr/>
            <p:nvPr/>
          </p:nvSpPr>
          <p:spPr>
            <a:xfrm>
              <a:off x="1551324" y="8850181"/>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80" name="object 180"/>
          <p:cNvSpPr txBox="1"/>
          <p:nvPr/>
        </p:nvSpPr>
        <p:spPr>
          <a:xfrm>
            <a:off x="1018084" y="6093557"/>
            <a:ext cx="3763376" cy="648561"/>
          </a:xfrm>
          <a:prstGeom prst="rect">
            <a:avLst/>
          </a:prstGeom>
        </p:spPr>
        <p:txBody>
          <a:bodyPr vert="horz" wrap="square" lIns="0" tIns="4622" rIns="0" bIns="0" rtlCol="0">
            <a:spAutoFit/>
          </a:bodyPr>
          <a:lstStyle/>
          <a:p>
            <a:pPr defTabSz="831697">
              <a:spcBef>
                <a:spcPts val="36"/>
              </a:spcBef>
            </a:pPr>
            <a:endParaRPr sz="2319">
              <a:solidFill>
                <a:prstClr val="black"/>
              </a:solidFill>
              <a:latin typeface="Poppins Medium" panose="00000600000000000000" pitchFamily="2" charset="0"/>
              <a:cs typeface="Poppins Medium" panose="00000600000000000000" pitchFamily="2" charset="0"/>
            </a:endParaRPr>
          </a:p>
          <a:p>
            <a:pPr marL="169228" algn="ctr" defTabSz="831697"/>
            <a:r>
              <a:rPr sz="1865" b="1">
                <a:solidFill>
                  <a:srgbClr val="FFFFFF"/>
                </a:solidFill>
                <a:latin typeface="Poppins Medium" panose="00000600000000000000" pitchFamily="2" charset="0"/>
                <a:cs typeface="Poppins Medium" panose="00000600000000000000" pitchFamily="2" charset="0"/>
              </a:rPr>
              <a:t>Cerâmica</a:t>
            </a:r>
            <a:endParaRPr sz="1865">
              <a:solidFill>
                <a:prstClr val="black"/>
              </a:solidFill>
              <a:latin typeface="Poppins Medium" panose="00000600000000000000" pitchFamily="2" charset="0"/>
              <a:cs typeface="Poppins Medium" panose="00000600000000000000" pitchFamily="2" charset="0"/>
            </a:endParaRPr>
          </a:p>
        </p:txBody>
      </p:sp>
      <p:sp>
        <p:nvSpPr>
          <p:cNvPr id="181" name="object 181"/>
          <p:cNvSpPr/>
          <p:nvPr/>
        </p:nvSpPr>
        <p:spPr>
          <a:xfrm>
            <a:off x="1334243" y="6238480"/>
            <a:ext cx="733500" cy="732345"/>
          </a:xfrm>
          <a:custGeom>
            <a:avLst/>
            <a:gdLst/>
            <a:ahLst/>
            <a:cxnLst/>
            <a:rect l="l" t="t" r="r" b="b"/>
            <a:pathLst>
              <a:path w="806450" h="805179">
                <a:moveTo>
                  <a:pt x="699350" y="788670"/>
                </a:moveTo>
                <a:lnTo>
                  <a:pt x="496037" y="788670"/>
                </a:lnTo>
                <a:lnTo>
                  <a:pt x="520951" y="796290"/>
                </a:lnTo>
                <a:lnTo>
                  <a:pt x="546263" y="801370"/>
                </a:lnTo>
                <a:lnTo>
                  <a:pt x="571878" y="803910"/>
                </a:lnTo>
                <a:lnTo>
                  <a:pt x="597699" y="805180"/>
                </a:lnTo>
                <a:lnTo>
                  <a:pt x="623521" y="803910"/>
                </a:lnTo>
                <a:lnTo>
                  <a:pt x="649137" y="801370"/>
                </a:lnTo>
                <a:lnTo>
                  <a:pt x="674447" y="796290"/>
                </a:lnTo>
                <a:lnTo>
                  <a:pt x="699350" y="788670"/>
                </a:lnTo>
                <a:close/>
              </a:path>
              <a:path w="806450" h="805179">
                <a:moveTo>
                  <a:pt x="526015" y="521970"/>
                </a:moveTo>
                <a:lnTo>
                  <a:pt x="381695" y="521970"/>
                </a:lnTo>
                <a:lnTo>
                  <a:pt x="387657" y="525780"/>
                </a:lnTo>
                <a:lnTo>
                  <a:pt x="393934" y="530860"/>
                </a:lnTo>
                <a:lnTo>
                  <a:pt x="400500" y="534670"/>
                </a:lnTo>
                <a:lnTo>
                  <a:pt x="407327" y="537210"/>
                </a:lnTo>
                <a:lnTo>
                  <a:pt x="399264" y="551180"/>
                </a:lnTo>
                <a:lnTo>
                  <a:pt x="393544" y="565150"/>
                </a:lnTo>
                <a:lnTo>
                  <a:pt x="390260" y="580390"/>
                </a:lnTo>
                <a:lnTo>
                  <a:pt x="389506" y="595630"/>
                </a:lnTo>
                <a:lnTo>
                  <a:pt x="399643" y="648970"/>
                </a:lnTo>
                <a:lnTo>
                  <a:pt x="423967" y="698500"/>
                </a:lnTo>
                <a:lnTo>
                  <a:pt x="453352" y="741680"/>
                </a:lnTo>
                <a:lnTo>
                  <a:pt x="478669" y="772160"/>
                </a:lnTo>
                <a:lnTo>
                  <a:pt x="490791" y="784860"/>
                </a:lnTo>
                <a:lnTo>
                  <a:pt x="492257" y="787400"/>
                </a:lnTo>
                <a:lnTo>
                  <a:pt x="494058" y="788670"/>
                </a:lnTo>
                <a:lnTo>
                  <a:pt x="701339" y="788670"/>
                </a:lnTo>
                <a:lnTo>
                  <a:pt x="703140" y="787400"/>
                </a:lnTo>
                <a:lnTo>
                  <a:pt x="704617" y="784860"/>
                </a:lnTo>
                <a:lnTo>
                  <a:pt x="710675" y="778510"/>
                </a:lnTo>
                <a:lnTo>
                  <a:pt x="597699" y="778510"/>
                </a:lnTo>
                <a:lnTo>
                  <a:pt x="574843" y="777240"/>
                </a:lnTo>
                <a:lnTo>
                  <a:pt x="507628" y="764540"/>
                </a:lnTo>
                <a:lnTo>
                  <a:pt x="456677" y="699770"/>
                </a:lnTo>
                <a:lnTo>
                  <a:pt x="428636" y="648970"/>
                </a:lnTo>
                <a:lnTo>
                  <a:pt x="416374" y="595630"/>
                </a:lnTo>
                <a:lnTo>
                  <a:pt x="417135" y="581660"/>
                </a:lnTo>
                <a:lnTo>
                  <a:pt x="421371" y="566420"/>
                </a:lnTo>
                <a:lnTo>
                  <a:pt x="428831" y="553720"/>
                </a:lnTo>
                <a:lnTo>
                  <a:pt x="439264" y="543560"/>
                </a:lnTo>
                <a:lnTo>
                  <a:pt x="439682" y="542290"/>
                </a:lnTo>
                <a:lnTo>
                  <a:pt x="448796" y="537210"/>
                </a:lnTo>
                <a:lnTo>
                  <a:pt x="458558" y="532130"/>
                </a:lnTo>
                <a:lnTo>
                  <a:pt x="468824" y="529590"/>
                </a:lnTo>
                <a:lnTo>
                  <a:pt x="479451" y="528320"/>
                </a:lnTo>
                <a:lnTo>
                  <a:pt x="548897" y="528320"/>
                </a:lnTo>
                <a:lnTo>
                  <a:pt x="529376" y="523240"/>
                </a:lnTo>
                <a:lnTo>
                  <a:pt x="526015" y="521970"/>
                </a:lnTo>
                <a:close/>
              </a:path>
              <a:path w="806450" h="805179">
                <a:moveTo>
                  <a:pt x="779329" y="528320"/>
                </a:moveTo>
                <a:lnTo>
                  <a:pt x="715946" y="528320"/>
                </a:lnTo>
                <a:lnTo>
                  <a:pt x="728877" y="529590"/>
                </a:lnTo>
                <a:lnTo>
                  <a:pt x="741117" y="533400"/>
                </a:lnTo>
                <a:lnTo>
                  <a:pt x="769905" y="558800"/>
                </a:lnTo>
                <a:lnTo>
                  <a:pt x="779023" y="595630"/>
                </a:lnTo>
                <a:lnTo>
                  <a:pt x="766761" y="648970"/>
                </a:lnTo>
                <a:lnTo>
                  <a:pt x="738720" y="699770"/>
                </a:lnTo>
                <a:lnTo>
                  <a:pt x="708018" y="741680"/>
                </a:lnTo>
                <a:lnTo>
                  <a:pt x="643233" y="774700"/>
                </a:lnTo>
                <a:lnTo>
                  <a:pt x="597699" y="778510"/>
                </a:lnTo>
                <a:lnTo>
                  <a:pt x="710675" y="778510"/>
                </a:lnTo>
                <a:lnTo>
                  <a:pt x="742048" y="741680"/>
                </a:lnTo>
                <a:lnTo>
                  <a:pt x="771431" y="698500"/>
                </a:lnTo>
                <a:lnTo>
                  <a:pt x="795755" y="648970"/>
                </a:lnTo>
                <a:lnTo>
                  <a:pt x="805891" y="595630"/>
                </a:lnTo>
                <a:lnTo>
                  <a:pt x="801033" y="561340"/>
                </a:lnTo>
                <a:lnTo>
                  <a:pt x="784250" y="532130"/>
                </a:lnTo>
                <a:lnTo>
                  <a:pt x="779329" y="528320"/>
                </a:lnTo>
                <a:close/>
              </a:path>
              <a:path w="806450" h="805179">
                <a:moveTo>
                  <a:pt x="201470" y="107950"/>
                </a:moveTo>
                <a:lnTo>
                  <a:pt x="146362" y="111760"/>
                </a:lnTo>
                <a:lnTo>
                  <a:pt x="106590" y="121920"/>
                </a:lnTo>
                <a:lnTo>
                  <a:pt x="73139" y="135890"/>
                </a:lnTo>
                <a:lnTo>
                  <a:pt x="72709" y="137160"/>
                </a:lnTo>
                <a:lnTo>
                  <a:pt x="71924" y="137160"/>
                </a:lnTo>
                <a:lnTo>
                  <a:pt x="71306" y="138430"/>
                </a:lnTo>
                <a:lnTo>
                  <a:pt x="70730" y="138430"/>
                </a:lnTo>
                <a:lnTo>
                  <a:pt x="70207" y="139700"/>
                </a:lnTo>
                <a:lnTo>
                  <a:pt x="69997" y="139700"/>
                </a:lnTo>
                <a:lnTo>
                  <a:pt x="69421" y="140970"/>
                </a:lnTo>
                <a:lnTo>
                  <a:pt x="69055" y="140970"/>
                </a:lnTo>
                <a:lnTo>
                  <a:pt x="68741" y="142240"/>
                </a:lnTo>
                <a:lnTo>
                  <a:pt x="68301" y="142240"/>
                </a:lnTo>
                <a:lnTo>
                  <a:pt x="67956" y="143510"/>
                </a:lnTo>
                <a:lnTo>
                  <a:pt x="67704" y="144780"/>
                </a:lnTo>
                <a:lnTo>
                  <a:pt x="67558" y="144780"/>
                </a:lnTo>
                <a:lnTo>
                  <a:pt x="67474" y="146050"/>
                </a:lnTo>
                <a:lnTo>
                  <a:pt x="67181" y="148590"/>
                </a:lnTo>
                <a:lnTo>
                  <a:pt x="67746" y="152400"/>
                </a:lnTo>
                <a:lnTo>
                  <a:pt x="69223" y="154940"/>
                </a:lnTo>
                <a:lnTo>
                  <a:pt x="69935" y="154940"/>
                </a:lnTo>
                <a:lnTo>
                  <a:pt x="70154" y="156210"/>
                </a:lnTo>
                <a:lnTo>
                  <a:pt x="70751" y="156210"/>
                </a:lnTo>
                <a:lnTo>
                  <a:pt x="71097" y="157480"/>
                </a:lnTo>
                <a:lnTo>
                  <a:pt x="80662" y="170180"/>
                </a:lnTo>
                <a:lnTo>
                  <a:pt x="87765" y="184150"/>
                </a:lnTo>
                <a:lnTo>
                  <a:pt x="92266" y="199390"/>
                </a:lnTo>
                <a:lnTo>
                  <a:pt x="94028" y="214630"/>
                </a:lnTo>
                <a:lnTo>
                  <a:pt x="92203" y="220980"/>
                </a:lnTo>
                <a:lnTo>
                  <a:pt x="86958" y="227330"/>
                </a:lnTo>
                <a:lnTo>
                  <a:pt x="78638" y="233680"/>
                </a:lnTo>
                <a:lnTo>
                  <a:pt x="67589" y="241300"/>
                </a:lnTo>
                <a:lnTo>
                  <a:pt x="46763" y="255270"/>
                </a:lnTo>
                <a:lnTo>
                  <a:pt x="26240" y="274320"/>
                </a:lnTo>
                <a:lnTo>
                  <a:pt x="9674" y="299720"/>
                </a:lnTo>
                <a:lnTo>
                  <a:pt x="722" y="335280"/>
                </a:lnTo>
                <a:lnTo>
                  <a:pt x="282" y="340360"/>
                </a:lnTo>
                <a:lnTo>
                  <a:pt x="0" y="344170"/>
                </a:lnTo>
                <a:lnTo>
                  <a:pt x="73" y="355600"/>
                </a:lnTo>
                <a:lnTo>
                  <a:pt x="199" y="361950"/>
                </a:lnTo>
                <a:lnTo>
                  <a:pt x="447" y="369570"/>
                </a:lnTo>
                <a:lnTo>
                  <a:pt x="962" y="379730"/>
                </a:lnTo>
                <a:lnTo>
                  <a:pt x="1633" y="389890"/>
                </a:lnTo>
                <a:lnTo>
                  <a:pt x="1685" y="391160"/>
                </a:lnTo>
                <a:lnTo>
                  <a:pt x="7322" y="443230"/>
                </a:lnTo>
                <a:lnTo>
                  <a:pt x="16237" y="496570"/>
                </a:lnTo>
                <a:lnTo>
                  <a:pt x="27577" y="551180"/>
                </a:lnTo>
                <a:lnTo>
                  <a:pt x="40491" y="605790"/>
                </a:lnTo>
                <a:lnTo>
                  <a:pt x="54500" y="662940"/>
                </a:lnTo>
                <a:lnTo>
                  <a:pt x="88128" y="690880"/>
                </a:lnTo>
                <a:lnTo>
                  <a:pt x="132176" y="704850"/>
                </a:lnTo>
                <a:lnTo>
                  <a:pt x="201470" y="711200"/>
                </a:lnTo>
                <a:lnTo>
                  <a:pt x="270770" y="704850"/>
                </a:lnTo>
                <a:lnTo>
                  <a:pt x="314821" y="690880"/>
                </a:lnTo>
                <a:lnTo>
                  <a:pt x="323955" y="684530"/>
                </a:lnTo>
                <a:lnTo>
                  <a:pt x="201470" y="684530"/>
                </a:lnTo>
                <a:lnTo>
                  <a:pt x="147017" y="680720"/>
                </a:lnTo>
                <a:lnTo>
                  <a:pt x="88941" y="659130"/>
                </a:lnTo>
                <a:lnTo>
                  <a:pt x="67030" y="604520"/>
                </a:lnTo>
                <a:lnTo>
                  <a:pt x="55906" y="556260"/>
                </a:lnTo>
                <a:lnTo>
                  <a:pt x="46098" y="508000"/>
                </a:lnTo>
                <a:lnTo>
                  <a:pt x="37610" y="458470"/>
                </a:lnTo>
                <a:lnTo>
                  <a:pt x="30449" y="410210"/>
                </a:lnTo>
                <a:lnTo>
                  <a:pt x="399464" y="410210"/>
                </a:lnTo>
                <a:lnTo>
                  <a:pt x="399997" y="405130"/>
                </a:lnTo>
                <a:lnTo>
                  <a:pt x="400226" y="402590"/>
                </a:lnTo>
                <a:lnTo>
                  <a:pt x="201470" y="402590"/>
                </a:lnTo>
                <a:lnTo>
                  <a:pt x="135120" y="400050"/>
                </a:lnTo>
                <a:lnTo>
                  <a:pt x="84814" y="394970"/>
                </a:lnTo>
                <a:lnTo>
                  <a:pt x="27936" y="381000"/>
                </a:lnTo>
                <a:lnTo>
                  <a:pt x="27067" y="355600"/>
                </a:lnTo>
                <a:lnTo>
                  <a:pt x="402868" y="355600"/>
                </a:lnTo>
                <a:lnTo>
                  <a:pt x="402940" y="349250"/>
                </a:lnTo>
                <a:lnTo>
                  <a:pt x="201470" y="349250"/>
                </a:lnTo>
                <a:lnTo>
                  <a:pt x="136027" y="346710"/>
                </a:lnTo>
                <a:lnTo>
                  <a:pt x="86185" y="340360"/>
                </a:lnTo>
                <a:lnTo>
                  <a:pt x="50942" y="334010"/>
                </a:lnTo>
                <a:lnTo>
                  <a:pt x="29297" y="327660"/>
                </a:lnTo>
                <a:lnTo>
                  <a:pt x="37598" y="304800"/>
                </a:lnTo>
                <a:lnTo>
                  <a:pt x="50376" y="288290"/>
                </a:lnTo>
                <a:lnTo>
                  <a:pt x="65866" y="274320"/>
                </a:lnTo>
                <a:lnTo>
                  <a:pt x="82301" y="262890"/>
                </a:lnTo>
                <a:lnTo>
                  <a:pt x="96334" y="254000"/>
                </a:lnTo>
                <a:lnTo>
                  <a:pt x="108708" y="242570"/>
                </a:lnTo>
                <a:lnTo>
                  <a:pt x="117525" y="229870"/>
                </a:lnTo>
                <a:lnTo>
                  <a:pt x="120886" y="214630"/>
                </a:lnTo>
                <a:lnTo>
                  <a:pt x="120399" y="204470"/>
                </a:lnTo>
                <a:lnTo>
                  <a:pt x="119008" y="195580"/>
                </a:lnTo>
                <a:lnTo>
                  <a:pt x="116723" y="185420"/>
                </a:lnTo>
                <a:lnTo>
                  <a:pt x="113556" y="176530"/>
                </a:lnTo>
                <a:lnTo>
                  <a:pt x="319130" y="176530"/>
                </a:lnTo>
                <a:lnTo>
                  <a:pt x="322348" y="170180"/>
                </a:lnTo>
                <a:lnTo>
                  <a:pt x="329002" y="161290"/>
                </a:lnTo>
                <a:lnTo>
                  <a:pt x="201470" y="161290"/>
                </a:lnTo>
                <a:lnTo>
                  <a:pt x="179068" y="160020"/>
                </a:lnTo>
                <a:lnTo>
                  <a:pt x="156828" y="157480"/>
                </a:lnTo>
                <a:lnTo>
                  <a:pt x="134866" y="153670"/>
                </a:lnTo>
                <a:lnTo>
                  <a:pt x="113294" y="147320"/>
                </a:lnTo>
                <a:lnTo>
                  <a:pt x="134866" y="140970"/>
                </a:lnTo>
                <a:lnTo>
                  <a:pt x="156828" y="137160"/>
                </a:lnTo>
                <a:lnTo>
                  <a:pt x="179068" y="134620"/>
                </a:lnTo>
                <a:lnTo>
                  <a:pt x="326798" y="134620"/>
                </a:lnTo>
                <a:lnTo>
                  <a:pt x="296354" y="121920"/>
                </a:lnTo>
                <a:lnTo>
                  <a:pt x="256580" y="111760"/>
                </a:lnTo>
                <a:lnTo>
                  <a:pt x="201470" y="107950"/>
                </a:lnTo>
                <a:close/>
              </a:path>
              <a:path w="806450" h="805179">
                <a:moveTo>
                  <a:pt x="399464" y="410210"/>
                </a:moveTo>
                <a:lnTo>
                  <a:pt x="372501" y="410210"/>
                </a:lnTo>
                <a:lnTo>
                  <a:pt x="365336" y="458470"/>
                </a:lnTo>
                <a:lnTo>
                  <a:pt x="356849" y="508000"/>
                </a:lnTo>
                <a:lnTo>
                  <a:pt x="347043" y="556260"/>
                </a:lnTo>
                <a:lnTo>
                  <a:pt x="335925" y="604520"/>
                </a:lnTo>
                <a:lnTo>
                  <a:pt x="323498" y="651510"/>
                </a:lnTo>
                <a:lnTo>
                  <a:pt x="255696" y="680720"/>
                </a:lnTo>
                <a:lnTo>
                  <a:pt x="201470" y="684530"/>
                </a:lnTo>
                <a:lnTo>
                  <a:pt x="323955" y="684530"/>
                </a:lnTo>
                <a:lnTo>
                  <a:pt x="357506" y="626110"/>
                </a:lnTo>
                <a:lnTo>
                  <a:pt x="366013" y="591820"/>
                </a:lnTo>
                <a:lnTo>
                  <a:pt x="374141" y="556260"/>
                </a:lnTo>
                <a:lnTo>
                  <a:pt x="381695" y="521970"/>
                </a:lnTo>
                <a:lnTo>
                  <a:pt x="526015" y="521970"/>
                </a:lnTo>
                <a:lnTo>
                  <a:pt x="512573" y="516890"/>
                </a:lnTo>
                <a:lnTo>
                  <a:pt x="429285" y="516890"/>
                </a:lnTo>
                <a:lnTo>
                  <a:pt x="422083" y="514350"/>
                </a:lnTo>
                <a:lnTo>
                  <a:pt x="396845" y="468630"/>
                </a:lnTo>
                <a:lnTo>
                  <a:pt x="394291" y="450850"/>
                </a:lnTo>
                <a:lnTo>
                  <a:pt x="396485" y="435610"/>
                </a:lnTo>
                <a:lnTo>
                  <a:pt x="398397" y="420370"/>
                </a:lnTo>
                <a:lnTo>
                  <a:pt x="399464" y="410210"/>
                </a:lnTo>
                <a:close/>
              </a:path>
              <a:path w="806450" h="805179">
                <a:moveTo>
                  <a:pt x="548897" y="528320"/>
                </a:moveTo>
                <a:lnTo>
                  <a:pt x="479451" y="528320"/>
                </a:lnTo>
                <a:lnTo>
                  <a:pt x="493468" y="537210"/>
                </a:lnTo>
                <a:lnTo>
                  <a:pt x="517348" y="547370"/>
                </a:lnTo>
                <a:lnTo>
                  <a:pt x="551840" y="556260"/>
                </a:lnTo>
                <a:lnTo>
                  <a:pt x="597699" y="560070"/>
                </a:lnTo>
                <a:lnTo>
                  <a:pt x="643555" y="556260"/>
                </a:lnTo>
                <a:lnTo>
                  <a:pt x="678046" y="547370"/>
                </a:lnTo>
                <a:lnTo>
                  <a:pt x="701924" y="537210"/>
                </a:lnTo>
                <a:lnTo>
                  <a:pt x="707934" y="533400"/>
                </a:lnTo>
                <a:lnTo>
                  <a:pt x="597699" y="533400"/>
                </a:lnTo>
                <a:lnTo>
                  <a:pt x="558658" y="530860"/>
                </a:lnTo>
                <a:lnTo>
                  <a:pt x="548897" y="528320"/>
                </a:lnTo>
                <a:close/>
              </a:path>
              <a:path w="806450" h="805179">
                <a:moveTo>
                  <a:pt x="724742" y="473710"/>
                </a:moveTo>
                <a:lnTo>
                  <a:pt x="697874" y="473710"/>
                </a:lnTo>
                <a:lnTo>
                  <a:pt x="697874" y="508000"/>
                </a:lnTo>
                <a:lnTo>
                  <a:pt x="686188" y="515620"/>
                </a:lnTo>
                <a:lnTo>
                  <a:pt x="666029" y="523240"/>
                </a:lnTo>
                <a:lnTo>
                  <a:pt x="636748" y="530860"/>
                </a:lnTo>
                <a:lnTo>
                  <a:pt x="597699" y="533400"/>
                </a:lnTo>
                <a:lnTo>
                  <a:pt x="707934" y="533400"/>
                </a:lnTo>
                <a:lnTo>
                  <a:pt x="715946" y="528320"/>
                </a:lnTo>
                <a:lnTo>
                  <a:pt x="779329" y="528320"/>
                </a:lnTo>
                <a:lnTo>
                  <a:pt x="758001" y="511810"/>
                </a:lnTo>
                <a:lnTo>
                  <a:pt x="724742" y="501650"/>
                </a:lnTo>
                <a:lnTo>
                  <a:pt x="724742" y="473710"/>
                </a:lnTo>
                <a:close/>
              </a:path>
              <a:path w="806450" h="805179">
                <a:moveTo>
                  <a:pt x="596543" y="279400"/>
                </a:moveTo>
                <a:lnTo>
                  <a:pt x="569521" y="279400"/>
                </a:lnTo>
                <a:lnTo>
                  <a:pt x="565392" y="311150"/>
                </a:lnTo>
                <a:lnTo>
                  <a:pt x="560963" y="344170"/>
                </a:lnTo>
                <a:lnTo>
                  <a:pt x="556489" y="375920"/>
                </a:lnTo>
                <a:lnTo>
                  <a:pt x="552224" y="406400"/>
                </a:lnTo>
                <a:lnTo>
                  <a:pt x="517828" y="415290"/>
                </a:lnTo>
                <a:lnTo>
                  <a:pt x="493901" y="425450"/>
                </a:lnTo>
                <a:lnTo>
                  <a:pt x="479719" y="435610"/>
                </a:lnTo>
                <a:lnTo>
                  <a:pt x="474561" y="439420"/>
                </a:lnTo>
                <a:lnTo>
                  <a:pt x="474299" y="439420"/>
                </a:lnTo>
                <a:lnTo>
                  <a:pt x="473304" y="440690"/>
                </a:lnTo>
                <a:lnTo>
                  <a:pt x="472624" y="441960"/>
                </a:lnTo>
                <a:lnTo>
                  <a:pt x="471901" y="443230"/>
                </a:lnTo>
                <a:lnTo>
                  <a:pt x="471692" y="444500"/>
                </a:lnTo>
                <a:lnTo>
                  <a:pt x="470980" y="445770"/>
                </a:lnTo>
                <a:lnTo>
                  <a:pt x="470676" y="447040"/>
                </a:lnTo>
                <a:lnTo>
                  <a:pt x="470655" y="501650"/>
                </a:lnTo>
                <a:lnTo>
                  <a:pt x="459755" y="504190"/>
                </a:lnTo>
                <a:lnTo>
                  <a:pt x="449165" y="508000"/>
                </a:lnTo>
                <a:lnTo>
                  <a:pt x="438978" y="511810"/>
                </a:lnTo>
                <a:lnTo>
                  <a:pt x="429285" y="516890"/>
                </a:lnTo>
                <a:lnTo>
                  <a:pt x="512573" y="516890"/>
                </a:lnTo>
                <a:lnTo>
                  <a:pt x="509212" y="515620"/>
                </a:lnTo>
                <a:lnTo>
                  <a:pt x="497524" y="508000"/>
                </a:lnTo>
                <a:lnTo>
                  <a:pt x="497524" y="473710"/>
                </a:lnTo>
                <a:lnTo>
                  <a:pt x="724742" y="473710"/>
                </a:lnTo>
                <a:lnTo>
                  <a:pt x="724742" y="468630"/>
                </a:lnTo>
                <a:lnTo>
                  <a:pt x="597699" y="468630"/>
                </a:lnTo>
                <a:lnTo>
                  <a:pt x="574453" y="467360"/>
                </a:lnTo>
                <a:lnTo>
                  <a:pt x="551549" y="464820"/>
                </a:lnTo>
                <a:lnTo>
                  <a:pt x="529245" y="458470"/>
                </a:lnTo>
                <a:lnTo>
                  <a:pt x="507796" y="449580"/>
                </a:lnTo>
                <a:lnTo>
                  <a:pt x="529245" y="439420"/>
                </a:lnTo>
                <a:lnTo>
                  <a:pt x="551549" y="434340"/>
                </a:lnTo>
                <a:lnTo>
                  <a:pt x="574453" y="430530"/>
                </a:lnTo>
                <a:lnTo>
                  <a:pt x="597699" y="429260"/>
                </a:lnTo>
                <a:lnTo>
                  <a:pt x="706382" y="429260"/>
                </a:lnTo>
                <a:lnTo>
                  <a:pt x="690869" y="420370"/>
                </a:lnTo>
                <a:lnTo>
                  <a:pt x="652905" y="408940"/>
                </a:lnTo>
                <a:lnTo>
                  <a:pt x="608740" y="403860"/>
                </a:lnTo>
                <a:lnTo>
                  <a:pt x="579804" y="403860"/>
                </a:lnTo>
                <a:lnTo>
                  <a:pt x="584776" y="368300"/>
                </a:lnTo>
                <a:lnTo>
                  <a:pt x="589902" y="330200"/>
                </a:lnTo>
                <a:lnTo>
                  <a:pt x="594798" y="293370"/>
                </a:lnTo>
                <a:lnTo>
                  <a:pt x="596543" y="279400"/>
                </a:lnTo>
                <a:close/>
              </a:path>
              <a:path w="806450" h="805179">
                <a:moveTo>
                  <a:pt x="697874" y="473710"/>
                </a:moveTo>
                <a:lnTo>
                  <a:pt x="497524" y="473710"/>
                </a:lnTo>
                <a:lnTo>
                  <a:pt x="521484" y="483870"/>
                </a:lnTo>
                <a:lnTo>
                  <a:pt x="546347" y="490220"/>
                </a:lnTo>
                <a:lnTo>
                  <a:pt x="571842" y="494030"/>
                </a:lnTo>
                <a:lnTo>
                  <a:pt x="597699" y="495300"/>
                </a:lnTo>
                <a:lnTo>
                  <a:pt x="623560" y="494030"/>
                </a:lnTo>
                <a:lnTo>
                  <a:pt x="649054" y="490220"/>
                </a:lnTo>
                <a:lnTo>
                  <a:pt x="673915" y="483870"/>
                </a:lnTo>
                <a:lnTo>
                  <a:pt x="697874" y="473710"/>
                </a:lnTo>
                <a:close/>
              </a:path>
              <a:path w="806450" h="805179">
                <a:moveTo>
                  <a:pt x="706382" y="429260"/>
                </a:moveTo>
                <a:lnTo>
                  <a:pt x="597699" y="429260"/>
                </a:lnTo>
                <a:lnTo>
                  <a:pt x="620941" y="430530"/>
                </a:lnTo>
                <a:lnTo>
                  <a:pt x="643848" y="434340"/>
                </a:lnTo>
                <a:lnTo>
                  <a:pt x="666155" y="439420"/>
                </a:lnTo>
                <a:lnTo>
                  <a:pt x="687602" y="449580"/>
                </a:lnTo>
                <a:lnTo>
                  <a:pt x="666151" y="458470"/>
                </a:lnTo>
                <a:lnTo>
                  <a:pt x="643844" y="464820"/>
                </a:lnTo>
                <a:lnTo>
                  <a:pt x="620940" y="467360"/>
                </a:lnTo>
                <a:lnTo>
                  <a:pt x="597699" y="468630"/>
                </a:lnTo>
                <a:lnTo>
                  <a:pt x="724742" y="468630"/>
                </a:lnTo>
                <a:lnTo>
                  <a:pt x="724710" y="447040"/>
                </a:lnTo>
                <a:lnTo>
                  <a:pt x="724417" y="445770"/>
                </a:lnTo>
                <a:lnTo>
                  <a:pt x="723716" y="444500"/>
                </a:lnTo>
                <a:lnTo>
                  <a:pt x="723485" y="443230"/>
                </a:lnTo>
                <a:lnTo>
                  <a:pt x="722773" y="441960"/>
                </a:lnTo>
                <a:lnTo>
                  <a:pt x="722093" y="440690"/>
                </a:lnTo>
                <a:lnTo>
                  <a:pt x="721098" y="439420"/>
                </a:lnTo>
                <a:lnTo>
                  <a:pt x="720836" y="439420"/>
                </a:lnTo>
                <a:lnTo>
                  <a:pt x="713031" y="433070"/>
                </a:lnTo>
                <a:lnTo>
                  <a:pt x="706382" y="429260"/>
                </a:lnTo>
                <a:close/>
              </a:path>
              <a:path w="806450" h="805179">
                <a:moveTo>
                  <a:pt x="372501" y="410210"/>
                </a:moveTo>
                <a:lnTo>
                  <a:pt x="30449" y="410210"/>
                </a:lnTo>
                <a:lnTo>
                  <a:pt x="72591" y="419100"/>
                </a:lnTo>
                <a:lnTo>
                  <a:pt x="115253" y="425450"/>
                </a:lnTo>
                <a:lnTo>
                  <a:pt x="158268" y="429260"/>
                </a:lnTo>
                <a:lnTo>
                  <a:pt x="244676" y="429260"/>
                </a:lnTo>
                <a:lnTo>
                  <a:pt x="287692" y="425450"/>
                </a:lnTo>
                <a:lnTo>
                  <a:pt x="330355" y="419100"/>
                </a:lnTo>
                <a:lnTo>
                  <a:pt x="372501" y="410210"/>
                </a:lnTo>
                <a:close/>
              </a:path>
              <a:path w="806450" h="805179">
                <a:moveTo>
                  <a:pt x="597699" y="402590"/>
                </a:moveTo>
                <a:lnTo>
                  <a:pt x="585531" y="402590"/>
                </a:lnTo>
                <a:lnTo>
                  <a:pt x="579804" y="403860"/>
                </a:lnTo>
                <a:lnTo>
                  <a:pt x="608740" y="403860"/>
                </a:lnTo>
                <a:lnTo>
                  <a:pt x="597699" y="402590"/>
                </a:lnTo>
                <a:close/>
              </a:path>
              <a:path w="806450" h="805179">
                <a:moveTo>
                  <a:pt x="402868" y="355600"/>
                </a:moveTo>
                <a:lnTo>
                  <a:pt x="375883" y="355600"/>
                </a:lnTo>
                <a:lnTo>
                  <a:pt x="375774" y="361950"/>
                </a:lnTo>
                <a:lnTo>
                  <a:pt x="375546" y="369570"/>
                </a:lnTo>
                <a:lnTo>
                  <a:pt x="318130" y="394970"/>
                </a:lnTo>
                <a:lnTo>
                  <a:pt x="267824" y="400050"/>
                </a:lnTo>
                <a:lnTo>
                  <a:pt x="201470" y="402590"/>
                </a:lnTo>
                <a:lnTo>
                  <a:pt x="400226" y="402590"/>
                </a:lnTo>
                <a:lnTo>
                  <a:pt x="401254" y="391160"/>
                </a:lnTo>
                <a:lnTo>
                  <a:pt x="401307" y="389890"/>
                </a:lnTo>
                <a:lnTo>
                  <a:pt x="401982" y="379730"/>
                </a:lnTo>
                <a:lnTo>
                  <a:pt x="402496" y="369570"/>
                </a:lnTo>
                <a:lnTo>
                  <a:pt x="402743" y="361950"/>
                </a:lnTo>
                <a:lnTo>
                  <a:pt x="402868" y="355600"/>
                </a:lnTo>
                <a:close/>
              </a:path>
              <a:path w="806450" h="805179">
                <a:moveTo>
                  <a:pt x="375883" y="355600"/>
                </a:moveTo>
                <a:lnTo>
                  <a:pt x="27067" y="355600"/>
                </a:lnTo>
                <a:lnTo>
                  <a:pt x="69993" y="365760"/>
                </a:lnTo>
                <a:lnTo>
                  <a:pt x="113491" y="372110"/>
                </a:lnTo>
                <a:lnTo>
                  <a:pt x="157377" y="375920"/>
                </a:lnTo>
                <a:lnTo>
                  <a:pt x="245568" y="375920"/>
                </a:lnTo>
                <a:lnTo>
                  <a:pt x="289458" y="372110"/>
                </a:lnTo>
                <a:lnTo>
                  <a:pt x="332957" y="365760"/>
                </a:lnTo>
                <a:lnTo>
                  <a:pt x="375883" y="355600"/>
                </a:lnTo>
                <a:close/>
              </a:path>
              <a:path w="806450" h="805179">
                <a:moveTo>
                  <a:pt x="319130" y="176530"/>
                </a:moveTo>
                <a:lnTo>
                  <a:pt x="289394" y="176530"/>
                </a:lnTo>
                <a:lnTo>
                  <a:pt x="286221" y="185420"/>
                </a:lnTo>
                <a:lnTo>
                  <a:pt x="283935" y="195580"/>
                </a:lnTo>
                <a:lnTo>
                  <a:pt x="282545" y="204470"/>
                </a:lnTo>
                <a:lnTo>
                  <a:pt x="282064" y="214630"/>
                </a:lnTo>
                <a:lnTo>
                  <a:pt x="285425" y="229870"/>
                </a:lnTo>
                <a:lnTo>
                  <a:pt x="294241" y="242570"/>
                </a:lnTo>
                <a:lnTo>
                  <a:pt x="306612" y="254000"/>
                </a:lnTo>
                <a:lnTo>
                  <a:pt x="320639" y="262890"/>
                </a:lnTo>
                <a:lnTo>
                  <a:pt x="337075" y="274320"/>
                </a:lnTo>
                <a:lnTo>
                  <a:pt x="352569" y="288290"/>
                </a:lnTo>
                <a:lnTo>
                  <a:pt x="365350" y="304800"/>
                </a:lnTo>
                <a:lnTo>
                  <a:pt x="373653" y="327660"/>
                </a:lnTo>
                <a:lnTo>
                  <a:pt x="352008" y="334010"/>
                </a:lnTo>
                <a:lnTo>
                  <a:pt x="316763" y="340360"/>
                </a:lnTo>
                <a:lnTo>
                  <a:pt x="266918" y="346710"/>
                </a:lnTo>
                <a:lnTo>
                  <a:pt x="201470" y="349250"/>
                </a:lnTo>
                <a:lnTo>
                  <a:pt x="402940" y="349250"/>
                </a:lnTo>
                <a:lnTo>
                  <a:pt x="402940" y="344170"/>
                </a:lnTo>
                <a:lnTo>
                  <a:pt x="402668" y="340360"/>
                </a:lnTo>
                <a:lnTo>
                  <a:pt x="391261" y="295910"/>
                </a:lnTo>
                <a:lnTo>
                  <a:pt x="384333" y="284480"/>
                </a:lnTo>
                <a:lnTo>
                  <a:pt x="553341" y="284480"/>
                </a:lnTo>
                <a:lnTo>
                  <a:pt x="569521" y="279400"/>
                </a:lnTo>
                <a:lnTo>
                  <a:pt x="596543" y="279400"/>
                </a:lnTo>
                <a:lnTo>
                  <a:pt x="597970" y="267970"/>
                </a:lnTo>
                <a:lnTo>
                  <a:pt x="443648" y="267970"/>
                </a:lnTo>
                <a:lnTo>
                  <a:pt x="417492" y="264160"/>
                </a:lnTo>
                <a:lnTo>
                  <a:pt x="391850" y="257810"/>
                </a:lnTo>
                <a:lnTo>
                  <a:pt x="366941" y="248920"/>
                </a:lnTo>
                <a:lnTo>
                  <a:pt x="366366" y="243840"/>
                </a:lnTo>
                <a:lnTo>
                  <a:pt x="339225" y="243840"/>
                </a:lnTo>
                <a:lnTo>
                  <a:pt x="308922" y="214630"/>
                </a:lnTo>
                <a:lnTo>
                  <a:pt x="310747" y="199390"/>
                </a:lnTo>
                <a:lnTo>
                  <a:pt x="315267" y="184150"/>
                </a:lnTo>
                <a:lnTo>
                  <a:pt x="319130" y="176530"/>
                </a:lnTo>
                <a:close/>
              </a:path>
              <a:path w="806450" h="805179">
                <a:moveTo>
                  <a:pt x="553341" y="284480"/>
                </a:moveTo>
                <a:lnTo>
                  <a:pt x="384333" y="284480"/>
                </a:lnTo>
                <a:lnTo>
                  <a:pt x="405435" y="289560"/>
                </a:lnTo>
                <a:lnTo>
                  <a:pt x="426816" y="293370"/>
                </a:lnTo>
                <a:lnTo>
                  <a:pt x="470100" y="295910"/>
                </a:lnTo>
                <a:lnTo>
                  <a:pt x="495402" y="294640"/>
                </a:lnTo>
                <a:lnTo>
                  <a:pt x="520498" y="292100"/>
                </a:lnTo>
                <a:lnTo>
                  <a:pt x="545251" y="287020"/>
                </a:lnTo>
                <a:lnTo>
                  <a:pt x="553341" y="284480"/>
                </a:lnTo>
                <a:close/>
              </a:path>
              <a:path w="806450" h="805179">
                <a:moveTo>
                  <a:pt x="603073" y="223520"/>
                </a:moveTo>
                <a:lnTo>
                  <a:pt x="576045" y="223520"/>
                </a:lnTo>
                <a:lnTo>
                  <a:pt x="574876" y="234950"/>
                </a:lnTo>
                <a:lnTo>
                  <a:pt x="574123" y="241300"/>
                </a:lnTo>
                <a:lnTo>
                  <a:pt x="573260" y="248920"/>
                </a:lnTo>
                <a:lnTo>
                  <a:pt x="548350" y="257810"/>
                </a:lnTo>
                <a:lnTo>
                  <a:pt x="522709" y="264160"/>
                </a:lnTo>
                <a:lnTo>
                  <a:pt x="496553" y="267970"/>
                </a:lnTo>
                <a:lnTo>
                  <a:pt x="597970" y="267970"/>
                </a:lnTo>
                <a:lnTo>
                  <a:pt x="599081" y="259080"/>
                </a:lnTo>
                <a:lnTo>
                  <a:pt x="601407" y="240030"/>
                </a:lnTo>
                <a:lnTo>
                  <a:pt x="603073" y="223520"/>
                </a:lnTo>
                <a:close/>
              </a:path>
              <a:path w="806450" h="805179">
                <a:moveTo>
                  <a:pt x="470100" y="0"/>
                </a:moveTo>
                <a:lnTo>
                  <a:pt x="422161" y="11430"/>
                </a:lnTo>
                <a:lnTo>
                  <a:pt x="402405" y="59690"/>
                </a:lnTo>
                <a:lnTo>
                  <a:pt x="400214" y="77470"/>
                </a:lnTo>
                <a:lnTo>
                  <a:pt x="386672" y="120650"/>
                </a:lnTo>
                <a:lnTo>
                  <a:pt x="370983" y="137160"/>
                </a:lnTo>
                <a:lnTo>
                  <a:pt x="358867" y="149860"/>
                </a:lnTo>
                <a:lnTo>
                  <a:pt x="347505" y="163830"/>
                </a:lnTo>
                <a:lnTo>
                  <a:pt x="339083" y="180340"/>
                </a:lnTo>
                <a:lnTo>
                  <a:pt x="335790" y="201930"/>
                </a:lnTo>
                <a:lnTo>
                  <a:pt x="336009" y="208280"/>
                </a:lnTo>
                <a:lnTo>
                  <a:pt x="336659" y="217170"/>
                </a:lnTo>
                <a:lnTo>
                  <a:pt x="337734" y="229870"/>
                </a:lnTo>
                <a:lnTo>
                  <a:pt x="339225" y="243840"/>
                </a:lnTo>
                <a:lnTo>
                  <a:pt x="366366" y="243840"/>
                </a:lnTo>
                <a:lnTo>
                  <a:pt x="365326" y="234950"/>
                </a:lnTo>
                <a:lnTo>
                  <a:pt x="364166" y="223520"/>
                </a:lnTo>
                <a:lnTo>
                  <a:pt x="603073" y="223520"/>
                </a:lnTo>
                <a:lnTo>
                  <a:pt x="603775" y="214630"/>
                </a:lnTo>
                <a:lnTo>
                  <a:pt x="442659" y="214630"/>
                </a:lnTo>
                <a:lnTo>
                  <a:pt x="415554" y="210820"/>
                </a:lnTo>
                <a:lnTo>
                  <a:pt x="389040" y="203200"/>
                </a:lnTo>
                <a:lnTo>
                  <a:pt x="363371" y="194310"/>
                </a:lnTo>
                <a:lnTo>
                  <a:pt x="367517" y="182880"/>
                </a:lnTo>
                <a:lnTo>
                  <a:pt x="373304" y="173990"/>
                </a:lnTo>
                <a:lnTo>
                  <a:pt x="380600" y="165100"/>
                </a:lnTo>
                <a:lnTo>
                  <a:pt x="389276" y="157480"/>
                </a:lnTo>
                <a:lnTo>
                  <a:pt x="396702" y="151130"/>
                </a:lnTo>
                <a:lnTo>
                  <a:pt x="403485" y="143510"/>
                </a:lnTo>
                <a:lnTo>
                  <a:pt x="423772" y="100330"/>
                </a:lnTo>
                <a:lnTo>
                  <a:pt x="428028" y="72390"/>
                </a:lnTo>
                <a:lnTo>
                  <a:pt x="539355" y="72390"/>
                </a:lnTo>
                <a:lnTo>
                  <a:pt x="537787" y="59690"/>
                </a:lnTo>
                <a:lnTo>
                  <a:pt x="537608" y="53340"/>
                </a:lnTo>
                <a:lnTo>
                  <a:pt x="470100" y="53340"/>
                </a:lnTo>
                <a:lnTo>
                  <a:pt x="452832" y="52070"/>
                </a:lnTo>
                <a:lnTo>
                  <a:pt x="440201" y="48260"/>
                </a:lnTo>
                <a:lnTo>
                  <a:pt x="432446" y="43180"/>
                </a:lnTo>
                <a:lnTo>
                  <a:pt x="429808" y="40640"/>
                </a:lnTo>
                <a:lnTo>
                  <a:pt x="432446" y="36830"/>
                </a:lnTo>
                <a:lnTo>
                  <a:pt x="440201" y="31750"/>
                </a:lnTo>
                <a:lnTo>
                  <a:pt x="452832" y="27940"/>
                </a:lnTo>
                <a:lnTo>
                  <a:pt x="470100" y="26670"/>
                </a:lnTo>
                <a:lnTo>
                  <a:pt x="532929" y="26670"/>
                </a:lnTo>
                <a:lnTo>
                  <a:pt x="532143" y="24130"/>
                </a:lnTo>
                <a:lnTo>
                  <a:pt x="518035" y="11430"/>
                </a:lnTo>
                <a:lnTo>
                  <a:pt x="496747" y="2540"/>
                </a:lnTo>
                <a:lnTo>
                  <a:pt x="470100" y="0"/>
                </a:lnTo>
                <a:close/>
              </a:path>
              <a:path w="806450" h="805179">
                <a:moveTo>
                  <a:pt x="576045" y="223520"/>
                </a:moveTo>
                <a:lnTo>
                  <a:pt x="364166" y="223520"/>
                </a:lnTo>
                <a:lnTo>
                  <a:pt x="389917" y="232410"/>
                </a:lnTo>
                <a:lnTo>
                  <a:pt x="416273" y="237490"/>
                </a:lnTo>
                <a:lnTo>
                  <a:pt x="443060" y="241300"/>
                </a:lnTo>
                <a:lnTo>
                  <a:pt x="497143" y="241300"/>
                </a:lnTo>
                <a:lnTo>
                  <a:pt x="523932" y="237490"/>
                </a:lnTo>
                <a:lnTo>
                  <a:pt x="550292" y="232410"/>
                </a:lnTo>
                <a:lnTo>
                  <a:pt x="576045" y="223520"/>
                </a:lnTo>
                <a:close/>
              </a:path>
              <a:path w="806450" h="805179">
                <a:moveTo>
                  <a:pt x="539355" y="72390"/>
                </a:moveTo>
                <a:lnTo>
                  <a:pt x="512172" y="72390"/>
                </a:lnTo>
                <a:lnTo>
                  <a:pt x="513722" y="86360"/>
                </a:lnTo>
                <a:lnTo>
                  <a:pt x="525240" y="127000"/>
                </a:lnTo>
                <a:lnTo>
                  <a:pt x="550925" y="157480"/>
                </a:lnTo>
                <a:lnTo>
                  <a:pt x="559596" y="165100"/>
                </a:lnTo>
                <a:lnTo>
                  <a:pt x="566893" y="173990"/>
                </a:lnTo>
                <a:lnTo>
                  <a:pt x="572682" y="182880"/>
                </a:lnTo>
                <a:lnTo>
                  <a:pt x="576830" y="194310"/>
                </a:lnTo>
                <a:lnTo>
                  <a:pt x="551161" y="203200"/>
                </a:lnTo>
                <a:lnTo>
                  <a:pt x="524647" y="210820"/>
                </a:lnTo>
                <a:lnTo>
                  <a:pt x="497542" y="214630"/>
                </a:lnTo>
                <a:lnTo>
                  <a:pt x="603775" y="214630"/>
                </a:lnTo>
                <a:lnTo>
                  <a:pt x="604075" y="210820"/>
                </a:lnTo>
                <a:lnTo>
                  <a:pt x="604410" y="201930"/>
                </a:lnTo>
                <a:lnTo>
                  <a:pt x="601117" y="180340"/>
                </a:lnTo>
                <a:lnTo>
                  <a:pt x="592697" y="163830"/>
                </a:lnTo>
                <a:lnTo>
                  <a:pt x="581338" y="149860"/>
                </a:lnTo>
                <a:lnTo>
                  <a:pt x="569228" y="137160"/>
                </a:lnTo>
                <a:lnTo>
                  <a:pt x="563532" y="132080"/>
                </a:lnTo>
                <a:lnTo>
                  <a:pt x="558287" y="127000"/>
                </a:lnTo>
                <a:lnTo>
                  <a:pt x="553524" y="120650"/>
                </a:lnTo>
                <a:lnTo>
                  <a:pt x="549271" y="114300"/>
                </a:lnTo>
                <a:lnTo>
                  <a:pt x="543816" y="96520"/>
                </a:lnTo>
                <a:lnTo>
                  <a:pt x="539982" y="77470"/>
                </a:lnTo>
                <a:lnTo>
                  <a:pt x="539355" y="72390"/>
                </a:lnTo>
                <a:close/>
              </a:path>
              <a:path w="806450" h="805179">
                <a:moveTo>
                  <a:pt x="289394" y="176530"/>
                </a:moveTo>
                <a:lnTo>
                  <a:pt x="113556" y="176530"/>
                </a:lnTo>
                <a:lnTo>
                  <a:pt x="135168" y="181610"/>
                </a:lnTo>
                <a:lnTo>
                  <a:pt x="157081" y="185420"/>
                </a:lnTo>
                <a:lnTo>
                  <a:pt x="179211" y="187960"/>
                </a:lnTo>
                <a:lnTo>
                  <a:pt x="223729" y="187960"/>
                </a:lnTo>
                <a:lnTo>
                  <a:pt x="245860" y="185420"/>
                </a:lnTo>
                <a:lnTo>
                  <a:pt x="267777" y="181610"/>
                </a:lnTo>
                <a:lnTo>
                  <a:pt x="289394" y="176530"/>
                </a:lnTo>
                <a:close/>
              </a:path>
              <a:path w="806450" h="805179">
                <a:moveTo>
                  <a:pt x="326798" y="134620"/>
                </a:moveTo>
                <a:lnTo>
                  <a:pt x="223877" y="134620"/>
                </a:lnTo>
                <a:lnTo>
                  <a:pt x="246119" y="137160"/>
                </a:lnTo>
                <a:lnTo>
                  <a:pt x="268080" y="140970"/>
                </a:lnTo>
                <a:lnTo>
                  <a:pt x="289645" y="147320"/>
                </a:lnTo>
                <a:lnTo>
                  <a:pt x="268080" y="153670"/>
                </a:lnTo>
                <a:lnTo>
                  <a:pt x="246119" y="157480"/>
                </a:lnTo>
                <a:lnTo>
                  <a:pt x="223877" y="160020"/>
                </a:lnTo>
                <a:lnTo>
                  <a:pt x="201470" y="161290"/>
                </a:lnTo>
                <a:lnTo>
                  <a:pt x="329002" y="161290"/>
                </a:lnTo>
                <a:lnTo>
                  <a:pt x="331853" y="157480"/>
                </a:lnTo>
                <a:lnTo>
                  <a:pt x="332000" y="157480"/>
                </a:lnTo>
                <a:lnTo>
                  <a:pt x="332063" y="156210"/>
                </a:lnTo>
                <a:lnTo>
                  <a:pt x="333131" y="156210"/>
                </a:lnTo>
                <a:lnTo>
                  <a:pt x="333529" y="154940"/>
                </a:lnTo>
                <a:lnTo>
                  <a:pt x="333769" y="154940"/>
                </a:lnTo>
                <a:lnTo>
                  <a:pt x="334733" y="152400"/>
                </a:lnTo>
                <a:lnTo>
                  <a:pt x="335277" y="151130"/>
                </a:lnTo>
                <a:lnTo>
                  <a:pt x="335549" y="149860"/>
                </a:lnTo>
                <a:lnTo>
                  <a:pt x="335497" y="146050"/>
                </a:lnTo>
                <a:lnTo>
                  <a:pt x="335392" y="144780"/>
                </a:lnTo>
                <a:lnTo>
                  <a:pt x="335214" y="144780"/>
                </a:lnTo>
                <a:lnTo>
                  <a:pt x="334984" y="143510"/>
                </a:lnTo>
                <a:lnTo>
                  <a:pt x="334691" y="142240"/>
                </a:lnTo>
                <a:lnTo>
                  <a:pt x="334324" y="142240"/>
                </a:lnTo>
                <a:lnTo>
                  <a:pt x="333979" y="140970"/>
                </a:lnTo>
                <a:lnTo>
                  <a:pt x="333550" y="140970"/>
                </a:lnTo>
                <a:lnTo>
                  <a:pt x="332911" y="139700"/>
                </a:lnTo>
                <a:lnTo>
                  <a:pt x="332304" y="138430"/>
                </a:lnTo>
                <a:lnTo>
                  <a:pt x="331298" y="138430"/>
                </a:lnTo>
                <a:lnTo>
                  <a:pt x="330838" y="137160"/>
                </a:lnTo>
                <a:lnTo>
                  <a:pt x="330345" y="137160"/>
                </a:lnTo>
                <a:lnTo>
                  <a:pt x="329811" y="135890"/>
                </a:lnTo>
                <a:lnTo>
                  <a:pt x="326798" y="134620"/>
                </a:lnTo>
                <a:close/>
              </a:path>
              <a:path w="806450" h="805179">
                <a:moveTo>
                  <a:pt x="512172" y="72390"/>
                </a:moveTo>
                <a:lnTo>
                  <a:pt x="428028" y="72390"/>
                </a:lnTo>
                <a:lnTo>
                  <a:pt x="438143" y="76200"/>
                </a:lnTo>
                <a:lnTo>
                  <a:pt x="448589" y="78740"/>
                </a:lnTo>
                <a:lnTo>
                  <a:pt x="459273" y="80010"/>
                </a:lnTo>
                <a:lnTo>
                  <a:pt x="480928" y="80010"/>
                </a:lnTo>
                <a:lnTo>
                  <a:pt x="491611" y="78740"/>
                </a:lnTo>
                <a:lnTo>
                  <a:pt x="502057" y="76200"/>
                </a:lnTo>
                <a:lnTo>
                  <a:pt x="512172" y="72390"/>
                </a:lnTo>
                <a:close/>
              </a:path>
              <a:path w="806450" h="805179">
                <a:moveTo>
                  <a:pt x="532929" y="26670"/>
                </a:moveTo>
                <a:lnTo>
                  <a:pt x="470100" y="26670"/>
                </a:lnTo>
                <a:lnTo>
                  <a:pt x="487364" y="27940"/>
                </a:lnTo>
                <a:lnTo>
                  <a:pt x="499996" y="31750"/>
                </a:lnTo>
                <a:lnTo>
                  <a:pt x="507753" y="36830"/>
                </a:lnTo>
                <a:lnTo>
                  <a:pt x="510392" y="40640"/>
                </a:lnTo>
                <a:lnTo>
                  <a:pt x="507753" y="43180"/>
                </a:lnTo>
                <a:lnTo>
                  <a:pt x="499996" y="48260"/>
                </a:lnTo>
                <a:lnTo>
                  <a:pt x="487364" y="52070"/>
                </a:lnTo>
                <a:lnTo>
                  <a:pt x="470100" y="53340"/>
                </a:lnTo>
                <a:lnTo>
                  <a:pt x="537608" y="53340"/>
                </a:lnTo>
                <a:lnTo>
                  <a:pt x="537250" y="40640"/>
                </a:lnTo>
                <a:lnTo>
                  <a:pt x="532929" y="2667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2" name="object 182"/>
          <p:cNvSpPr txBox="1"/>
          <p:nvPr/>
        </p:nvSpPr>
        <p:spPr>
          <a:xfrm>
            <a:off x="5202298" y="6093557"/>
            <a:ext cx="3763376" cy="776373"/>
          </a:xfrm>
          <a:prstGeom prst="rect">
            <a:avLst/>
          </a:prstGeom>
        </p:spPr>
        <p:txBody>
          <a:bodyPr vert="horz" wrap="square" lIns="0" tIns="200413" rIns="0" bIns="0" rtlCol="0">
            <a:spAutoFit/>
          </a:bodyPr>
          <a:lstStyle/>
          <a:p>
            <a:pPr marL="1302413" defTabSz="831697">
              <a:spcBef>
                <a:spcPts val="1578"/>
              </a:spcBef>
            </a:pPr>
            <a:r>
              <a:rPr sz="1865" b="1">
                <a:solidFill>
                  <a:srgbClr val="FFFFFF"/>
                </a:solidFill>
                <a:latin typeface="Poppins Medium" panose="00000600000000000000" pitchFamily="2" charset="0"/>
                <a:cs typeface="Poppins Medium" panose="00000600000000000000" pitchFamily="2" charset="0"/>
              </a:rPr>
              <a:t>Joalheria</a:t>
            </a:r>
            <a:endParaRPr sz="1865">
              <a:solidFill>
                <a:prstClr val="black"/>
              </a:solidFill>
              <a:latin typeface="Poppins Medium" panose="00000600000000000000" pitchFamily="2" charset="0"/>
              <a:cs typeface="Poppins Medium" panose="00000600000000000000" pitchFamily="2" charset="0"/>
            </a:endParaRPr>
          </a:p>
          <a:p>
            <a:pPr marL="1302413"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23">
                <a:solidFill>
                  <a:srgbClr val="FFFFFF"/>
                </a:solidFill>
                <a:latin typeface="Poppins Medium" panose="00000600000000000000" pitchFamily="2" charset="0"/>
                <a:cs typeface="Poppins Medium" panose="00000600000000000000" pitchFamily="2" charset="0"/>
              </a:rPr>
              <a:t> </a:t>
            </a:r>
            <a:r>
              <a:rPr sz="1865" b="1" spc="9">
                <a:solidFill>
                  <a:srgbClr val="FFFFFF"/>
                </a:solidFill>
                <a:latin typeface="Poppins Medium" panose="00000600000000000000" pitchFamily="2" charset="0"/>
                <a:cs typeface="Poppins Medium" panose="00000600000000000000" pitchFamily="2" charset="0"/>
              </a:rPr>
              <a:t>Lapidação</a:t>
            </a:r>
            <a:endParaRPr sz="1865">
              <a:solidFill>
                <a:prstClr val="black"/>
              </a:solidFill>
              <a:latin typeface="Poppins Medium" panose="00000600000000000000" pitchFamily="2" charset="0"/>
              <a:cs typeface="Poppins Medium" panose="00000600000000000000" pitchFamily="2" charset="0"/>
            </a:endParaRPr>
          </a:p>
        </p:txBody>
      </p:sp>
      <p:grpSp>
        <p:nvGrpSpPr>
          <p:cNvPr id="183" name="object 183"/>
          <p:cNvGrpSpPr/>
          <p:nvPr/>
        </p:nvGrpSpPr>
        <p:grpSpPr>
          <a:xfrm>
            <a:off x="5563839" y="6200065"/>
            <a:ext cx="568897" cy="808583"/>
            <a:chOff x="6115826" y="6816321"/>
            <a:chExt cx="625475" cy="889000"/>
          </a:xfrm>
        </p:grpSpPr>
        <p:sp>
          <p:nvSpPr>
            <p:cNvPr id="184" name="object 184"/>
            <p:cNvSpPr/>
            <p:nvPr/>
          </p:nvSpPr>
          <p:spPr>
            <a:xfrm>
              <a:off x="6115824" y="6939540"/>
              <a:ext cx="625475" cy="765810"/>
            </a:xfrm>
            <a:custGeom>
              <a:avLst/>
              <a:gdLst/>
              <a:ahLst/>
              <a:cxnLst/>
              <a:rect l="l" t="t" r="r" b="b"/>
              <a:pathLst>
                <a:path w="625475" h="765809">
                  <a:moveTo>
                    <a:pt x="572084" y="453288"/>
                  </a:moveTo>
                  <a:lnTo>
                    <a:pt x="566966" y="401612"/>
                  </a:lnTo>
                  <a:lnTo>
                    <a:pt x="551688" y="352221"/>
                  </a:lnTo>
                  <a:lnTo>
                    <a:pt x="527748" y="308102"/>
                  </a:lnTo>
                  <a:lnTo>
                    <a:pt x="496036" y="269684"/>
                  </a:lnTo>
                  <a:lnTo>
                    <a:pt x="457619" y="237985"/>
                  </a:lnTo>
                  <a:lnTo>
                    <a:pt x="413524" y="214033"/>
                  </a:lnTo>
                  <a:lnTo>
                    <a:pt x="364121" y="198767"/>
                  </a:lnTo>
                  <a:lnTo>
                    <a:pt x="312445" y="193636"/>
                  </a:lnTo>
                  <a:lnTo>
                    <a:pt x="286372" y="194919"/>
                  </a:lnTo>
                  <a:lnTo>
                    <a:pt x="235750" y="205143"/>
                  </a:lnTo>
                  <a:lnTo>
                    <a:pt x="199948" y="219202"/>
                  </a:lnTo>
                  <a:lnTo>
                    <a:pt x="157124" y="245198"/>
                  </a:lnTo>
                  <a:lnTo>
                    <a:pt x="120256" y="278714"/>
                  </a:lnTo>
                  <a:lnTo>
                    <a:pt x="90373" y="318693"/>
                  </a:lnTo>
                  <a:lnTo>
                    <a:pt x="64300" y="376580"/>
                  </a:lnTo>
                  <a:lnTo>
                    <a:pt x="54089" y="427202"/>
                  </a:lnTo>
                  <a:lnTo>
                    <a:pt x="52793" y="453275"/>
                  </a:lnTo>
                  <a:lnTo>
                    <a:pt x="55511" y="490931"/>
                  </a:lnTo>
                  <a:lnTo>
                    <a:pt x="76822" y="562483"/>
                  </a:lnTo>
                  <a:lnTo>
                    <a:pt x="105625" y="610273"/>
                  </a:lnTo>
                  <a:lnTo>
                    <a:pt x="143052" y="650074"/>
                  </a:lnTo>
                  <a:lnTo>
                    <a:pt x="188175" y="681316"/>
                  </a:lnTo>
                  <a:lnTo>
                    <a:pt x="229997" y="699554"/>
                  </a:lnTo>
                  <a:lnTo>
                    <a:pt x="270205" y="709498"/>
                  </a:lnTo>
                  <a:lnTo>
                    <a:pt x="312420" y="712927"/>
                  </a:lnTo>
                  <a:lnTo>
                    <a:pt x="326885" y="712520"/>
                  </a:lnTo>
                  <a:lnTo>
                    <a:pt x="369506" y="706640"/>
                  </a:lnTo>
                  <a:lnTo>
                    <a:pt x="409333" y="694232"/>
                  </a:lnTo>
                  <a:lnTo>
                    <a:pt x="446265" y="675817"/>
                  </a:lnTo>
                  <a:lnTo>
                    <a:pt x="479602" y="651967"/>
                  </a:lnTo>
                  <a:lnTo>
                    <a:pt x="508660" y="623328"/>
                  </a:lnTo>
                  <a:lnTo>
                    <a:pt x="480453" y="615048"/>
                  </a:lnTo>
                  <a:lnTo>
                    <a:pt x="471728" y="623646"/>
                  </a:lnTo>
                  <a:lnTo>
                    <a:pt x="432638" y="653211"/>
                  </a:lnTo>
                  <a:lnTo>
                    <a:pt x="387743" y="674103"/>
                  </a:lnTo>
                  <a:lnTo>
                    <a:pt x="338289" y="685101"/>
                  </a:lnTo>
                  <a:lnTo>
                    <a:pt x="312445" y="686511"/>
                  </a:lnTo>
                  <a:lnTo>
                    <a:pt x="287413" y="685203"/>
                  </a:lnTo>
                  <a:lnTo>
                    <a:pt x="239026" y="674751"/>
                  </a:lnTo>
                  <a:lnTo>
                    <a:pt x="200799" y="658114"/>
                  </a:lnTo>
                  <a:lnTo>
                    <a:pt x="160299" y="630047"/>
                  </a:lnTo>
                  <a:lnTo>
                    <a:pt x="126657" y="594309"/>
                  </a:lnTo>
                  <a:lnTo>
                    <a:pt x="100774" y="551383"/>
                  </a:lnTo>
                  <a:lnTo>
                    <a:pt x="81648" y="487108"/>
                  </a:lnTo>
                  <a:lnTo>
                    <a:pt x="79209" y="453275"/>
                  </a:lnTo>
                  <a:lnTo>
                    <a:pt x="80365" y="429844"/>
                  </a:lnTo>
                  <a:lnTo>
                    <a:pt x="89535" y="384378"/>
                  </a:lnTo>
                  <a:lnTo>
                    <a:pt x="107289" y="342226"/>
                  </a:lnTo>
                  <a:lnTo>
                    <a:pt x="132321" y="305092"/>
                  </a:lnTo>
                  <a:lnTo>
                    <a:pt x="164249" y="273151"/>
                  </a:lnTo>
                  <a:lnTo>
                    <a:pt x="201383" y="248119"/>
                  </a:lnTo>
                  <a:lnTo>
                    <a:pt x="243535" y="230378"/>
                  </a:lnTo>
                  <a:lnTo>
                    <a:pt x="289013" y="221195"/>
                  </a:lnTo>
                  <a:lnTo>
                    <a:pt x="312445" y="220052"/>
                  </a:lnTo>
                  <a:lnTo>
                    <a:pt x="335876" y="221195"/>
                  </a:lnTo>
                  <a:lnTo>
                    <a:pt x="381355" y="230378"/>
                  </a:lnTo>
                  <a:lnTo>
                    <a:pt x="423506" y="248119"/>
                  </a:lnTo>
                  <a:lnTo>
                    <a:pt x="460641" y="273151"/>
                  </a:lnTo>
                  <a:lnTo>
                    <a:pt x="492569" y="305092"/>
                  </a:lnTo>
                  <a:lnTo>
                    <a:pt x="517601" y="342226"/>
                  </a:lnTo>
                  <a:lnTo>
                    <a:pt x="535355" y="384378"/>
                  </a:lnTo>
                  <a:lnTo>
                    <a:pt x="544525" y="429844"/>
                  </a:lnTo>
                  <a:lnTo>
                    <a:pt x="545680" y="453275"/>
                  </a:lnTo>
                  <a:lnTo>
                    <a:pt x="545211" y="468147"/>
                  </a:lnTo>
                  <a:lnTo>
                    <a:pt x="538251" y="511937"/>
                  </a:lnTo>
                  <a:lnTo>
                    <a:pt x="523697" y="552284"/>
                  </a:lnTo>
                  <a:lnTo>
                    <a:pt x="515505" y="568159"/>
                  </a:lnTo>
                  <a:lnTo>
                    <a:pt x="515124" y="571728"/>
                  </a:lnTo>
                  <a:lnTo>
                    <a:pt x="517105" y="578485"/>
                  </a:lnTo>
                  <a:lnTo>
                    <a:pt x="519353" y="581279"/>
                  </a:lnTo>
                  <a:lnTo>
                    <a:pt x="524370" y="584034"/>
                  </a:lnTo>
                  <a:lnTo>
                    <a:pt x="526580" y="584593"/>
                  </a:lnTo>
                  <a:lnTo>
                    <a:pt x="533603" y="584593"/>
                  </a:lnTo>
                  <a:lnTo>
                    <a:pt x="553923" y="548855"/>
                  </a:lnTo>
                  <a:lnTo>
                    <a:pt x="567423" y="502513"/>
                  </a:lnTo>
                  <a:lnTo>
                    <a:pt x="571563" y="469811"/>
                  </a:lnTo>
                  <a:lnTo>
                    <a:pt x="572084" y="453288"/>
                  </a:lnTo>
                  <a:close/>
                </a:path>
                <a:path w="625475" h="765809">
                  <a:moveTo>
                    <a:pt x="624903" y="453288"/>
                  </a:moveTo>
                  <a:lnTo>
                    <a:pt x="621322" y="405993"/>
                  </a:lnTo>
                  <a:lnTo>
                    <a:pt x="610958" y="360908"/>
                  </a:lnTo>
                  <a:lnTo>
                    <a:pt x="598487" y="329171"/>
                  </a:lnTo>
                  <a:lnTo>
                    <a:pt x="598487" y="453288"/>
                  </a:lnTo>
                  <a:lnTo>
                    <a:pt x="594741" y="499618"/>
                  </a:lnTo>
                  <a:lnTo>
                    <a:pt x="583882" y="543598"/>
                  </a:lnTo>
                  <a:lnTo>
                    <a:pt x="566508" y="584619"/>
                  </a:lnTo>
                  <a:lnTo>
                    <a:pt x="543229" y="622109"/>
                  </a:lnTo>
                  <a:lnTo>
                    <a:pt x="514616" y="655447"/>
                  </a:lnTo>
                  <a:lnTo>
                    <a:pt x="481266" y="684060"/>
                  </a:lnTo>
                  <a:lnTo>
                    <a:pt x="443788" y="707351"/>
                  </a:lnTo>
                  <a:lnTo>
                    <a:pt x="402755" y="724725"/>
                  </a:lnTo>
                  <a:lnTo>
                    <a:pt x="358787" y="735571"/>
                  </a:lnTo>
                  <a:lnTo>
                    <a:pt x="312445" y="739330"/>
                  </a:lnTo>
                  <a:lnTo>
                    <a:pt x="266115" y="735571"/>
                  </a:lnTo>
                  <a:lnTo>
                    <a:pt x="222135" y="724725"/>
                  </a:lnTo>
                  <a:lnTo>
                    <a:pt x="181102" y="707351"/>
                  </a:lnTo>
                  <a:lnTo>
                    <a:pt x="143624" y="684060"/>
                  </a:lnTo>
                  <a:lnTo>
                    <a:pt x="110274" y="655447"/>
                  </a:lnTo>
                  <a:lnTo>
                    <a:pt x="81661" y="622109"/>
                  </a:lnTo>
                  <a:lnTo>
                    <a:pt x="58381" y="584619"/>
                  </a:lnTo>
                  <a:lnTo>
                    <a:pt x="41008" y="543598"/>
                  </a:lnTo>
                  <a:lnTo>
                    <a:pt x="30149" y="499618"/>
                  </a:lnTo>
                  <a:lnTo>
                    <a:pt x="26403" y="453288"/>
                  </a:lnTo>
                  <a:lnTo>
                    <a:pt x="30149" y="406946"/>
                  </a:lnTo>
                  <a:lnTo>
                    <a:pt x="41008" y="362966"/>
                  </a:lnTo>
                  <a:lnTo>
                    <a:pt x="58381" y="321945"/>
                  </a:lnTo>
                  <a:lnTo>
                    <a:pt x="81661" y="284454"/>
                  </a:lnTo>
                  <a:lnTo>
                    <a:pt x="110274" y="251117"/>
                  </a:lnTo>
                  <a:lnTo>
                    <a:pt x="143624" y="222504"/>
                  </a:lnTo>
                  <a:lnTo>
                    <a:pt x="181102" y="199212"/>
                  </a:lnTo>
                  <a:lnTo>
                    <a:pt x="222135" y="181851"/>
                  </a:lnTo>
                  <a:lnTo>
                    <a:pt x="266115" y="170992"/>
                  </a:lnTo>
                  <a:lnTo>
                    <a:pt x="312445" y="167233"/>
                  </a:lnTo>
                  <a:lnTo>
                    <a:pt x="358787" y="170992"/>
                  </a:lnTo>
                  <a:lnTo>
                    <a:pt x="402755" y="181851"/>
                  </a:lnTo>
                  <a:lnTo>
                    <a:pt x="443788" y="199212"/>
                  </a:lnTo>
                  <a:lnTo>
                    <a:pt x="481266" y="222504"/>
                  </a:lnTo>
                  <a:lnTo>
                    <a:pt x="514616" y="251117"/>
                  </a:lnTo>
                  <a:lnTo>
                    <a:pt x="543229" y="284454"/>
                  </a:lnTo>
                  <a:lnTo>
                    <a:pt x="566508" y="321945"/>
                  </a:lnTo>
                  <a:lnTo>
                    <a:pt x="583882" y="362966"/>
                  </a:lnTo>
                  <a:lnTo>
                    <a:pt x="594741" y="406946"/>
                  </a:lnTo>
                  <a:lnTo>
                    <a:pt x="598487" y="453288"/>
                  </a:lnTo>
                  <a:lnTo>
                    <a:pt x="598487" y="329171"/>
                  </a:lnTo>
                  <a:lnTo>
                    <a:pt x="571957" y="279450"/>
                  </a:lnTo>
                  <a:lnTo>
                    <a:pt x="544372" y="244132"/>
                  </a:lnTo>
                  <a:lnTo>
                    <a:pt x="512089" y="213131"/>
                  </a:lnTo>
                  <a:lnTo>
                    <a:pt x="475653" y="186956"/>
                  </a:lnTo>
                  <a:lnTo>
                    <a:pt x="437692" y="167233"/>
                  </a:lnTo>
                  <a:lnTo>
                    <a:pt x="392404" y="151218"/>
                  </a:lnTo>
                  <a:lnTo>
                    <a:pt x="346646" y="142709"/>
                  </a:lnTo>
                  <a:lnTo>
                    <a:pt x="366877" y="125844"/>
                  </a:lnTo>
                  <a:lnTo>
                    <a:pt x="422833" y="79222"/>
                  </a:lnTo>
                  <a:lnTo>
                    <a:pt x="426770" y="75946"/>
                  </a:lnTo>
                  <a:lnTo>
                    <a:pt x="427697" y="75057"/>
                  </a:lnTo>
                  <a:lnTo>
                    <a:pt x="431177" y="67373"/>
                  </a:lnTo>
                  <a:lnTo>
                    <a:pt x="431076" y="63804"/>
                  </a:lnTo>
                  <a:lnTo>
                    <a:pt x="409257" y="26416"/>
                  </a:lnTo>
                  <a:lnTo>
                    <a:pt x="394512" y="2387"/>
                  </a:lnTo>
                  <a:lnTo>
                    <a:pt x="394462" y="52819"/>
                  </a:lnTo>
                  <a:lnTo>
                    <a:pt x="381596" y="52819"/>
                  </a:lnTo>
                  <a:lnTo>
                    <a:pt x="381596" y="79222"/>
                  </a:lnTo>
                  <a:lnTo>
                    <a:pt x="325653" y="125844"/>
                  </a:lnTo>
                  <a:lnTo>
                    <a:pt x="325653" y="79222"/>
                  </a:lnTo>
                  <a:lnTo>
                    <a:pt x="381596" y="79222"/>
                  </a:lnTo>
                  <a:lnTo>
                    <a:pt x="381596" y="52819"/>
                  </a:lnTo>
                  <a:lnTo>
                    <a:pt x="344322" y="52819"/>
                  </a:lnTo>
                  <a:lnTo>
                    <a:pt x="349783" y="47345"/>
                  </a:lnTo>
                  <a:lnTo>
                    <a:pt x="370713" y="26416"/>
                  </a:lnTo>
                  <a:lnTo>
                    <a:pt x="378269" y="26416"/>
                  </a:lnTo>
                  <a:lnTo>
                    <a:pt x="394462" y="52819"/>
                  </a:lnTo>
                  <a:lnTo>
                    <a:pt x="394462" y="2362"/>
                  </a:lnTo>
                  <a:lnTo>
                    <a:pt x="390245" y="0"/>
                  </a:lnTo>
                  <a:lnTo>
                    <a:pt x="333375" y="12"/>
                  </a:lnTo>
                  <a:lnTo>
                    <a:pt x="333375" y="26416"/>
                  </a:lnTo>
                  <a:lnTo>
                    <a:pt x="312445" y="47345"/>
                  </a:lnTo>
                  <a:lnTo>
                    <a:pt x="299237" y="34137"/>
                  </a:lnTo>
                  <a:lnTo>
                    <a:pt x="299237" y="79222"/>
                  </a:lnTo>
                  <a:lnTo>
                    <a:pt x="299237" y="125844"/>
                  </a:lnTo>
                  <a:lnTo>
                    <a:pt x="243293" y="79222"/>
                  </a:lnTo>
                  <a:lnTo>
                    <a:pt x="299237" y="79222"/>
                  </a:lnTo>
                  <a:lnTo>
                    <a:pt x="299237" y="34137"/>
                  </a:lnTo>
                  <a:lnTo>
                    <a:pt x="291515" y="26416"/>
                  </a:lnTo>
                  <a:lnTo>
                    <a:pt x="333375" y="26416"/>
                  </a:lnTo>
                  <a:lnTo>
                    <a:pt x="333375" y="12"/>
                  </a:lnTo>
                  <a:lnTo>
                    <a:pt x="280568" y="12"/>
                  </a:lnTo>
                  <a:lnTo>
                    <a:pt x="280568" y="52819"/>
                  </a:lnTo>
                  <a:lnTo>
                    <a:pt x="230428" y="52819"/>
                  </a:lnTo>
                  <a:lnTo>
                    <a:pt x="246621" y="26416"/>
                  </a:lnTo>
                  <a:lnTo>
                    <a:pt x="254165" y="26416"/>
                  </a:lnTo>
                  <a:lnTo>
                    <a:pt x="280568" y="52819"/>
                  </a:lnTo>
                  <a:lnTo>
                    <a:pt x="280568" y="12"/>
                  </a:lnTo>
                  <a:lnTo>
                    <a:pt x="239229" y="12"/>
                  </a:lnTo>
                  <a:lnTo>
                    <a:pt x="234645" y="12"/>
                  </a:lnTo>
                  <a:lnTo>
                    <a:pt x="230390" y="2387"/>
                  </a:lnTo>
                  <a:lnTo>
                    <a:pt x="195516" y="59194"/>
                  </a:lnTo>
                  <a:lnTo>
                    <a:pt x="193700" y="67373"/>
                  </a:lnTo>
                  <a:lnTo>
                    <a:pt x="193890" y="68605"/>
                  </a:lnTo>
                  <a:lnTo>
                    <a:pt x="278244" y="142709"/>
                  </a:lnTo>
                  <a:lnTo>
                    <a:pt x="232473" y="151218"/>
                  </a:lnTo>
                  <a:lnTo>
                    <a:pt x="189306" y="166141"/>
                  </a:lnTo>
                  <a:lnTo>
                    <a:pt x="149237" y="186956"/>
                  </a:lnTo>
                  <a:lnTo>
                    <a:pt x="112801" y="213131"/>
                  </a:lnTo>
                  <a:lnTo>
                    <a:pt x="80518" y="244132"/>
                  </a:lnTo>
                  <a:lnTo>
                    <a:pt x="52933" y="279450"/>
                  </a:lnTo>
                  <a:lnTo>
                    <a:pt x="30568" y="318554"/>
                  </a:lnTo>
                  <a:lnTo>
                    <a:pt x="13931" y="360908"/>
                  </a:lnTo>
                  <a:lnTo>
                    <a:pt x="3568" y="405993"/>
                  </a:lnTo>
                  <a:lnTo>
                    <a:pt x="0" y="453288"/>
                  </a:lnTo>
                  <a:lnTo>
                    <a:pt x="3390" y="499389"/>
                  </a:lnTo>
                  <a:lnTo>
                    <a:pt x="13246" y="543420"/>
                  </a:lnTo>
                  <a:lnTo>
                    <a:pt x="29083" y="584885"/>
                  </a:lnTo>
                  <a:lnTo>
                    <a:pt x="50406" y="623290"/>
                  </a:lnTo>
                  <a:lnTo>
                    <a:pt x="76720" y="658152"/>
                  </a:lnTo>
                  <a:lnTo>
                    <a:pt x="107569" y="689000"/>
                  </a:lnTo>
                  <a:lnTo>
                    <a:pt x="142430" y="715314"/>
                  </a:lnTo>
                  <a:lnTo>
                    <a:pt x="180848" y="736638"/>
                  </a:lnTo>
                  <a:lnTo>
                    <a:pt x="222300" y="752475"/>
                  </a:lnTo>
                  <a:lnTo>
                    <a:pt x="266331" y="762330"/>
                  </a:lnTo>
                  <a:lnTo>
                    <a:pt x="312445" y="765721"/>
                  </a:lnTo>
                  <a:lnTo>
                    <a:pt x="358559" y="762330"/>
                  </a:lnTo>
                  <a:lnTo>
                    <a:pt x="402590" y="752475"/>
                  </a:lnTo>
                  <a:lnTo>
                    <a:pt x="444055" y="736638"/>
                  </a:lnTo>
                  <a:lnTo>
                    <a:pt x="482460" y="715314"/>
                  </a:lnTo>
                  <a:lnTo>
                    <a:pt x="517321" y="689000"/>
                  </a:lnTo>
                  <a:lnTo>
                    <a:pt x="548170" y="658152"/>
                  </a:lnTo>
                  <a:lnTo>
                    <a:pt x="574484" y="623290"/>
                  </a:lnTo>
                  <a:lnTo>
                    <a:pt x="595807" y="584885"/>
                  </a:lnTo>
                  <a:lnTo>
                    <a:pt x="611644" y="543420"/>
                  </a:lnTo>
                  <a:lnTo>
                    <a:pt x="621499" y="499389"/>
                  </a:lnTo>
                  <a:lnTo>
                    <a:pt x="624903" y="453288"/>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5" name="object 185"/>
            <p:cNvSpPr/>
            <p:nvPr/>
          </p:nvSpPr>
          <p:spPr>
            <a:xfrm>
              <a:off x="6281166" y="6816324"/>
              <a:ext cx="294640" cy="107950"/>
            </a:xfrm>
            <a:custGeom>
              <a:avLst/>
              <a:gdLst/>
              <a:ahLst/>
              <a:cxnLst/>
              <a:rect l="l" t="t" r="r" b="b"/>
              <a:pathLst>
                <a:path w="294640" h="107950">
                  <a:moveTo>
                    <a:pt x="56565" y="94030"/>
                  </a:moveTo>
                  <a:lnTo>
                    <a:pt x="52920" y="87706"/>
                  </a:lnTo>
                  <a:lnTo>
                    <a:pt x="22872" y="35661"/>
                  </a:lnTo>
                  <a:lnTo>
                    <a:pt x="14795" y="33502"/>
                  </a:lnTo>
                  <a:lnTo>
                    <a:pt x="2171" y="40792"/>
                  </a:lnTo>
                  <a:lnTo>
                    <a:pt x="0" y="48869"/>
                  </a:lnTo>
                  <a:lnTo>
                    <a:pt x="32499" y="105156"/>
                  </a:lnTo>
                  <a:lnTo>
                    <a:pt x="36931" y="107518"/>
                  </a:lnTo>
                  <a:lnTo>
                    <a:pt x="43738" y="107518"/>
                  </a:lnTo>
                  <a:lnTo>
                    <a:pt x="46012" y="106946"/>
                  </a:lnTo>
                  <a:lnTo>
                    <a:pt x="54406" y="102095"/>
                  </a:lnTo>
                  <a:lnTo>
                    <a:pt x="56565" y="94030"/>
                  </a:lnTo>
                  <a:close/>
                </a:path>
                <a:path w="294640" h="107950">
                  <a:moveTo>
                    <a:pt x="160312" y="5905"/>
                  </a:moveTo>
                  <a:lnTo>
                    <a:pt x="154393" y="0"/>
                  </a:lnTo>
                  <a:lnTo>
                    <a:pt x="147104" y="0"/>
                  </a:lnTo>
                  <a:lnTo>
                    <a:pt x="139801" y="0"/>
                  </a:lnTo>
                  <a:lnTo>
                    <a:pt x="133896" y="5905"/>
                  </a:lnTo>
                  <a:lnTo>
                    <a:pt x="133896" y="73304"/>
                  </a:lnTo>
                  <a:lnTo>
                    <a:pt x="139801" y="79209"/>
                  </a:lnTo>
                  <a:lnTo>
                    <a:pt x="154393" y="79209"/>
                  </a:lnTo>
                  <a:lnTo>
                    <a:pt x="160312" y="73304"/>
                  </a:lnTo>
                  <a:lnTo>
                    <a:pt x="160312" y="5905"/>
                  </a:lnTo>
                  <a:close/>
                </a:path>
                <a:path w="294640" h="107950">
                  <a:moveTo>
                    <a:pt x="294208" y="48869"/>
                  </a:moveTo>
                  <a:lnTo>
                    <a:pt x="292036" y="40792"/>
                  </a:lnTo>
                  <a:lnTo>
                    <a:pt x="285724" y="37147"/>
                  </a:lnTo>
                  <a:lnTo>
                    <a:pt x="279412" y="33502"/>
                  </a:lnTo>
                  <a:lnTo>
                    <a:pt x="271335" y="35648"/>
                  </a:lnTo>
                  <a:lnTo>
                    <a:pt x="237642" y="94018"/>
                  </a:lnTo>
                  <a:lnTo>
                    <a:pt x="239814" y="102095"/>
                  </a:lnTo>
                  <a:lnTo>
                    <a:pt x="248196" y="106946"/>
                  </a:lnTo>
                  <a:lnTo>
                    <a:pt x="250469" y="107518"/>
                  </a:lnTo>
                  <a:lnTo>
                    <a:pt x="257263" y="107518"/>
                  </a:lnTo>
                  <a:lnTo>
                    <a:pt x="261708" y="105156"/>
                  </a:lnTo>
                  <a:lnTo>
                    <a:pt x="294208" y="48869"/>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86" name="object 186"/>
          <p:cNvSpPr txBox="1"/>
          <p:nvPr/>
        </p:nvSpPr>
        <p:spPr>
          <a:xfrm>
            <a:off x="9386503" y="6093557"/>
            <a:ext cx="3763376" cy="776373"/>
          </a:xfrm>
          <a:prstGeom prst="rect">
            <a:avLst/>
          </a:prstGeom>
        </p:spPr>
        <p:txBody>
          <a:bodyPr vert="horz" wrap="square" lIns="0" tIns="200413" rIns="0" bIns="0" rtlCol="0">
            <a:spAutoFit/>
          </a:bodyPr>
          <a:lstStyle/>
          <a:p>
            <a:pPr marL="1353818" defTabSz="831697">
              <a:spcBef>
                <a:spcPts val="1578"/>
              </a:spcBef>
            </a:pPr>
            <a:r>
              <a:rPr sz="1865" b="1" spc="-5">
                <a:solidFill>
                  <a:srgbClr val="FFFFFF"/>
                </a:solidFill>
                <a:latin typeface="Poppins Medium" panose="00000600000000000000" pitchFamily="2" charset="0"/>
                <a:cs typeface="Poppins Medium" panose="00000600000000000000" pitchFamily="2" charset="0"/>
              </a:rPr>
              <a:t>Papel</a:t>
            </a:r>
            <a:endParaRPr sz="1865">
              <a:solidFill>
                <a:prstClr val="black"/>
              </a:solidFill>
              <a:latin typeface="Poppins Medium" panose="00000600000000000000" pitchFamily="2" charset="0"/>
              <a:cs typeface="Poppins Medium" panose="00000600000000000000" pitchFamily="2" charset="0"/>
            </a:endParaRPr>
          </a:p>
          <a:p>
            <a:pPr marL="1353818"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8">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Celulose</a:t>
            </a:r>
            <a:endParaRPr sz="1865">
              <a:solidFill>
                <a:prstClr val="black"/>
              </a:solidFill>
              <a:latin typeface="Poppins Medium" panose="00000600000000000000" pitchFamily="2" charset="0"/>
              <a:cs typeface="Poppins Medium" panose="00000600000000000000" pitchFamily="2" charset="0"/>
            </a:endParaRPr>
          </a:p>
        </p:txBody>
      </p:sp>
      <p:grpSp>
        <p:nvGrpSpPr>
          <p:cNvPr id="187" name="object 187"/>
          <p:cNvGrpSpPr/>
          <p:nvPr/>
        </p:nvGrpSpPr>
        <p:grpSpPr>
          <a:xfrm>
            <a:off x="9724638" y="6232831"/>
            <a:ext cx="570052" cy="743317"/>
            <a:chOff x="10690435" y="6852342"/>
            <a:chExt cx="626745" cy="817244"/>
          </a:xfrm>
        </p:grpSpPr>
        <p:sp>
          <p:nvSpPr>
            <p:cNvPr id="188" name="object 188"/>
            <p:cNvSpPr/>
            <p:nvPr/>
          </p:nvSpPr>
          <p:spPr>
            <a:xfrm>
              <a:off x="10690435" y="6934032"/>
              <a:ext cx="544830" cy="735330"/>
            </a:xfrm>
            <a:custGeom>
              <a:avLst/>
              <a:gdLst/>
              <a:ahLst/>
              <a:cxnLst/>
              <a:rect l="l" t="t" r="r" b="b"/>
              <a:pathLst>
                <a:path w="544829" h="735329">
                  <a:moveTo>
                    <a:pt x="395118" y="0"/>
                  </a:moveTo>
                  <a:lnTo>
                    <a:pt x="6094" y="0"/>
                  </a:lnTo>
                  <a:lnTo>
                    <a:pt x="0" y="6094"/>
                  </a:lnTo>
                  <a:lnTo>
                    <a:pt x="0" y="729108"/>
                  </a:lnTo>
                  <a:lnTo>
                    <a:pt x="6094" y="735202"/>
                  </a:lnTo>
                  <a:lnTo>
                    <a:pt x="538496" y="735202"/>
                  </a:lnTo>
                  <a:lnTo>
                    <a:pt x="544590" y="729108"/>
                  </a:lnTo>
                  <a:lnTo>
                    <a:pt x="544590" y="707978"/>
                  </a:lnTo>
                  <a:lnTo>
                    <a:pt x="27224" y="707978"/>
                  </a:lnTo>
                  <a:lnTo>
                    <a:pt x="27224" y="27234"/>
                  </a:lnTo>
                  <a:lnTo>
                    <a:pt x="427639" y="27234"/>
                  </a:lnTo>
                  <a:lnTo>
                    <a:pt x="403244" y="2837"/>
                  </a:lnTo>
                  <a:lnTo>
                    <a:pt x="396309" y="157"/>
                  </a:lnTo>
                  <a:lnTo>
                    <a:pt x="395391" y="157"/>
                  </a:lnTo>
                  <a:lnTo>
                    <a:pt x="395118" y="0"/>
                  </a:lnTo>
                  <a:close/>
                </a:path>
                <a:path w="544829" h="735329">
                  <a:moveTo>
                    <a:pt x="427639" y="27234"/>
                  </a:moveTo>
                  <a:lnTo>
                    <a:pt x="381213" y="27234"/>
                  </a:lnTo>
                  <a:lnTo>
                    <a:pt x="381213" y="157283"/>
                  </a:lnTo>
                  <a:lnTo>
                    <a:pt x="387307" y="163377"/>
                  </a:lnTo>
                  <a:lnTo>
                    <a:pt x="517366" y="163377"/>
                  </a:lnTo>
                  <a:lnTo>
                    <a:pt x="517366" y="707978"/>
                  </a:lnTo>
                  <a:lnTo>
                    <a:pt x="544590" y="707978"/>
                  </a:lnTo>
                  <a:lnTo>
                    <a:pt x="544590" y="149461"/>
                  </a:lnTo>
                  <a:lnTo>
                    <a:pt x="544444" y="149210"/>
                  </a:lnTo>
                  <a:lnTo>
                    <a:pt x="544349" y="147712"/>
                  </a:lnTo>
                  <a:lnTo>
                    <a:pt x="544119" y="146540"/>
                  </a:lnTo>
                  <a:lnTo>
                    <a:pt x="543575" y="144979"/>
                  </a:lnTo>
                  <a:lnTo>
                    <a:pt x="543459" y="144550"/>
                  </a:lnTo>
                  <a:lnTo>
                    <a:pt x="542611" y="142644"/>
                  </a:lnTo>
                  <a:lnTo>
                    <a:pt x="541690" y="141294"/>
                  </a:lnTo>
                  <a:lnTo>
                    <a:pt x="536549" y="136152"/>
                  </a:lnTo>
                  <a:lnTo>
                    <a:pt x="408437" y="136152"/>
                  </a:lnTo>
                  <a:lnTo>
                    <a:pt x="408437" y="46480"/>
                  </a:lnTo>
                  <a:lnTo>
                    <a:pt x="446883" y="46480"/>
                  </a:lnTo>
                  <a:lnTo>
                    <a:pt x="427639" y="27234"/>
                  </a:lnTo>
                  <a:close/>
                </a:path>
                <a:path w="544829" h="735329">
                  <a:moveTo>
                    <a:pt x="446883" y="46480"/>
                  </a:moveTo>
                  <a:lnTo>
                    <a:pt x="408437" y="46480"/>
                  </a:lnTo>
                  <a:lnTo>
                    <a:pt x="498110" y="136152"/>
                  </a:lnTo>
                  <a:lnTo>
                    <a:pt x="536549" y="136152"/>
                  </a:lnTo>
                  <a:lnTo>
                    <a:pt x="446883" y="46480"/>
                  </a:lnTo>
                  <a:close/>
                </a:path>
                <a:path w="544829" h="735329">
                  <a:moveTo>
                    <a:pt x="395621" y="115"/>
                  </a:moveTo>
                  <a:lnTo>
                    <a:pt x="395391" y="157"/>
                  </a:lnTo>
                  <a:lnTo>
                    <a:pt x="396309" y="157"/>
                  </a:lnTo>
                  <a:lnTo>
                    <a:pt x="395621" y="115"/>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9" name="object 189"/>
            <p:cNvSpPr/>
            <p:nvPr/>
          </p:nvSpPr>
          <p:spPr>
            <a:xfrm>
              <a:off x="10772116" y="6852342"/>
              <a:ext cx="544830" cy="735330"/>
            </a:xfrm>
            <a:custGeom>
              <a:avLst/>
              <a:gdLst/>
              <a:ahLst/>
              <a:cxnLst/>
              <a:rect l="l" t="t" r="r" b="b"/>
              <a:pathLst>
                <a:path w="544829" h="735329">
                  <a:moveTo>
                    <a:pt x="538507" y="0"/>
                  </a:moveTo>
                  <a:lnTo>
                    <a:pt x="6094" y="0"/>
                  </a:lnTo>
                  <a:lnTo>
                    <a:pt x="0" y="6094"/>
                  </a:lnTo>
                  <a:lnTo>
                    <a:pt x="0" y="54459"/>
                  </a:lnTo>
                  <a:lnTo>
                    <a:pt x="27234" y="54459"/>
                  </a:lnTo>
                  <a:lnTo>
                    <a:pt x="27234" y="27224"/>
                  </a:lnTo>
                  <a:lnTo>
                    <a:pt x="517366" y="27224"/>
                  </a:lnTo>
                  <a:lnTo>
                    <a:pt x="517366" y="707978"/>
                  </a:lnTo>
                  <a:lnTo>
                    <a:pt x="490142" y="707978"/>
                  </a:lnTo>
                  <a:lnTo>
                    <a:pt x="490142" y="735202"/>
                  </a:lnTo>
                  <a:lnTo>
                    <a:pt x="538507" y="735202"/>
                  </a:lnTo>
                  <a:lnTo>
                    <a:pt x="544601" y="729119"/>
                  </a:lnTo>
                  <a:lnTo>
                    <a:pt x="544601" y="6094"/>
                  </a:lnTo>
                  <a:lnTo>
                    <a:pt x="53850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0" name="object 190"/>
            <p:cNvSpPr/>
            <p:nvPr/>
          </p:nvSpPr>
          <p:spPr>
            <a:xfrm>
              <a:off x="10799346" y="7124641"/>
              <a:ext cx="327025" cy="27305"/>
            </a:xfrm>
            <a:custGeom>
              <a:avLst/>
              <a:gdLst/>
              <a:ahLst/>
              <a:cxnLst/>
              <a:rect l="l" t="t" r="r" b="b"/>
              <a:pathLst>
                <a:path w="327025" h="27304">
                  <a:moveTo>
                    <a:pt x="326754" y="0"/>
                  </a:moveTo>
                  <a:lnTo>
                    <a:pt x="0" y="0"/>
                  </a:lnTo>
                  <a:lnTo>
                    <a:pt x="0" y="27224"/>
                  </a:lnTo>
                  <a:lnTo>
                    <a:pt x="326754" y="27224"/>
                  </a:lnTo>
                  <a:lnTo>
                    <a:pt x="326754"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1" name="object 191"/>
            <p:cNvSpPr/>
            <p:nvPr/>
          </p:nvSpPr>
          <p:spPr>
            <a:xfrm>
              <a:off x="10799346" y="7042958"/>
              <a:ext cx="109220" cy="27305"/>
            </a:xfrm>
            <a:custGeom>
              <a:avLst/>
              <a:gdLst/>
              <a:ahLst/>
              <a:cxnLst/>
              <a:rect l="l" t="t" r="r" b="b"/>
              <a:pathLst>
                <a:path w="109220" h="27304">
                  <a:moveTo>
                    <a:pt x="108918" y="0"/>
                  </a:moveTo>
                  <a:lnTo>
                    <a:pt x="0" y="0"/>
                  </a:lnTo>
                  <a:lnTo>
                    <a:pt x="0" y="27234"/>
                  </a:lnTo>
                  <a:lnTo>
                    <a:pt x="108918" y="27234"/>
                  </a:lnTo>
                  <a:lnTo>
                    <a:pt x="10891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2" name="object 192"/>
            <p:cNvSpPr/>
            <p:nvPr/>
          </p:nvSpPr>
          <p:spPr>
            <a:xfrm>
              <a:off x="10799346" y="7206335"/>
              <a:ext cx="218440" cy="27305"/>
            </a:xfrm>
            <a:custGeom>
              <a:avLst/>
              <a:gdLst/>
              <a:ahLst/>
              <a:cxnLst/>
              <a:rect l="l" t="t" r="r" b="b"/>
              <a:pathLst>
                <a:path w="218440" h="27304">
                  <a:moveTo>
                    <a:pt x="217836" y="0"/>
                  </a:moveTo>
                  <a:lnTo>
                    <a:pt x="0" y="0"/>
                  </a:lnTo>
                  <a:lnTo>
                    <a:pt x="0" y="27234"/>
                  </a:lnTo>
                  <a:lnTo>
                    <a:pt x="217836" y="27234"/>
                  </a:lnTo>
                  <a:lnTo>
                    <a:pt x="21783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3" name="object 193"/>
            <p:cNvSpPr/>
            <p:nvPr/>
          </p:nvSpPr>
          <p:spPr>
            <a:xfrm>
              <a:off x="11044417" y="7206335"/>
              <a:ext cx="81915" cy="27305"/>
            </a:xfrm>
            <a:custGeom>
              <a:avLst/>
              <a:gdLst/>
              <a:ahLst/>
              <a:cxnLst/>
              <a:rect l="l" t="t" r="r" b="b"/>
              <a:pathLst>
                <a:path w="81915" h="27304">
                  <a:moveTo>
                    <a:pt x="81683" y="0"/>
                  </a:moveTo>
                  <a:lnTo>
                    <a:pt x="0" y="0"/>
                  </a:lnTo>
                  <a:lnTo>
                    <a:pt x="0" y="27234"/>
                  </a:lnTo>
                  <a:lnTo>
                    <a:pt x="81683" y="27234"/>
                  </a:lnTo>
                  <a:lnTo>
                    <a:pt x="8168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4" name="object 194"/>
            <p:cNvSpPr/>
            <p:nvPr/>
          </p:nvSpPr>
          <p:spPr>
            <a:xfrm>
              <a:off x="10799344" y="7288027"/>
              <a:ext cx="327025" cy="191135"/>
            </a:xfrm>
            <a:custGeom>
              <a:avLst/>
              <a:gdLst/>
              <a:ahLst/>
              <a:cxnLst/>
              <a:rect l="l" t="t" r="r" b="b"/>
              <a:pathLst>
                <a:path w="327025" h="191134">
                  <a:moveTo>
                    <a:pt x="326745" y="163372"/>
                  </a:moveTo>
                  <a:lnTo>
                    <a:pt x="0" y="163372"/>
                  </a:lnTo>
                  <a:lnTo>
                    <a:pt x="0" y="190614"/>
                  </a:lnTo>
                  <a:lnTo>
                    <a:pt x="326745" y="190614"/>
                  </a:lnTo>
                  <a:lnTo>
                    <a:pt x="326745" y="163372"/>
                  </a:lnTo>
                  <a:close/>
                </a:path>
                <a:path w="327025" h="191134">
                  <a:moveTo>
                    <a:pt x="326745" y="0"/>
                  </a:moveTo>
                  <a:lnTo>
                    <a:pt x="0" y="0"/>
                  </a:lnTo>
                  <a:lnTo>
                    <a:pt x="0" y="27228"/>
                  </a:lnTo>
                  <a:lnTo>
                    <a:pt x="326745" y="27228"/>
                  </a:lnTo>
                  <a:lnTo>
                    <a:pt x="326745" y="0"/>
                  </a:lnTo>
                  <a:close/>
                </a:path>
                <a:path w="327025" h="191134">
                  <a:moveTo>
                    <a:pt x="326758" y="81686"/>
                  </a:moveTo>
                  <a:lnTo>
                    <a:pt x="122542" y="81686"/>
                  </a:lnTo>
                  <a:lnTo>
                    <a:pt x="122542" y="108915"/>
                  </a:lnTo>
                  <a:lnTo>
                    <a:pt x="326758" y="108915"/>
                  </a:lnTo>
                  <a:lnTo>
                    <a:pt x="326758" y="8168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5" name="object 195"/>
            <p:cNvSpPr/>
            <p:nvPr/>
          </p:nvSpPr>
          <p:spPr>
            <a:xfrm>
              <a:off x="10799346" y="7369712"/>
              <a:ext cx="95885" cy="27305"/>
            </a:xfrm>
            <a:custGeom>
              <a:avLst/>
              <a:gdLst/>
              <a:ahLst/>
              <a:cxnLst/>
              <a:rect l="l" t="t" r="r" b="b"/>
              <a:pathLst>
                <a:path w="95884" h="27304">
                  <a:moveTo>
                    <a:pt x="95305" y="0"/>
                  </a:moveTo>
                  <a:lnTo>
                    <a:pt x="0" y="0"/>
                  </a:lnTo>
                  <a:lnTo>
                    <a:pt x="0" y="27224"/>
                  </a:lnTo>
                  <a:lnTo>
                    <a:pt x="95305" y="27224"/>
                  </a:lnTo>
                  <a:lnTo>
                    <a:pt x="9530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6" name="object 196"/>
            <p:cNvSpPr/>
            <p:nvPr/>
          </p:nvSpPr>
          <p:spPr>
            <a:xfrm>
              <a:off x="10799346" y="7533089"/>
              <a:ext cx="54610" cy="27305"/>
            </a:xfrm>
            <a:custGeom>
              <a:avLst/>
              <a:gdLst/>
              <a:ahLst/>
              <a:cxnLst/>
              <a:rect l="l" t="t" r="r" b="b"/>
              <a:pathLst>
                <a:path w="54609" h="27304">
                  <a:moveTo>
                    <a:pt x="54459" y="0"/>
                  </a:moveTo>
                  <a:lnTo>
                    <a:pt x="0" y="0"/>
                  </a:lnTo>
                  <a:lnTo>
                    <a:pt x="0" y="27234"/>
                  </a:lnTo>
                  <a:lnTo>
                    <a:pt x="54459" y="27234"/>
                  </a:lnTo>
                  <a:lnTo>
                    <a:pt x="5445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7" name="object 197"/>
            <p:cNvSpPr/>
            <p:nvPr/>
          </p:nvSpPr>
          <p:spPr>
            <a:xfrm>
              <a:off x="10881040" y="7533089"/>
              <a:ext cx="245110" cy="27305"/>
            </a:xfrm>
            <a:custGeom>
              <a:avLst/>
              <a:gdLst/>
              <a:ahLst/>
              <a:cxnLst/>
              <a:rect l="l" t="t" r="r" b="b"/>
              <a:pathLst>
                <a:path w="245109" h="27304">
                  <a:moveTo>
                    <a:pt x="245071" y="0"/>
                  </a:moveTo>
                  <a:lnTo>
                    <a:pt x="0" y="0"/>
                  </a:lnTo>
                  <a:lnTo>
                    <a:pt x="0" y="27234"/>
                  </a:lnTo>
                  <a:lnTo>
                    <a:pt x="245071" y="27234"/>
                  </a:lnTo>
                  <a:lnTo>
                    <a:pt x="24507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98" name="object 198"/>
          <p:cNvSpPr txBox="1"/>
          <p:nvPr/>
        </p:nvSpPr>
        <p:spPr>
          <a:xfrm>
            <a:off x="9386503" y="7255595"/>
            <a:ext cx="3763376" cy="668424"/>
          </a:xfrm>
          <a:prstGeom prst="rect">
            <a:avLst/>
          </a:prstGeom>
        </p:spPr>
        <p:txBody>
          <a:bodyPr vert="horz" wrap="square" lIns="0" tIns="3465" rIns="0" bIns="0" rtlCol="0">
            <a:spAutoFit/>
          </a:bodyPr>
          <a:lstStyle/>
          <a:p>
            <a:pPr defTabSz="831697">
              <a:spcBef>
                <a:spcPts val="27"/>
              </a:spcBef>
            </a:pPr>
            <a:endParaRPr sz="2456">
              <a:solidFill>
                <a:prstClr val="black"/>
              </a:solidFill>
              <a:latin typeface="Poppins Medium" panose="00000600000000000000" pitchFamily="2" charset="0"/>
              <a:cs typeface="Poppins Medium" panose="00000600000000000000" pitchFamily="2" charset="0"/>
            </a:endParaRPr>
          </a:p>
          <a:p>
            <a:pPr marL="60645" algn="ctr" defTabSz="831697">
              <a:spcBef>
                <a:spcPts val="5"/>
              </a:spcBef>
            </a:pPr>
            <a:r>
              <a:rPr sz="1865" b="1">
                <a:solidFill>
                  <a:srgbClr val="FFFFFF"/>
                </a:solidFill>
                <a:latin typeface="Poppins Medium" panose="00000600000000000000" pitchFamily="2" charset="0"/>
                <a:cs typeface="Poppins Medium" panose="00000600000000000000" pitchFamily="2" charset="0"/>
              </a:rPr>
              <a:t>Plásticos</a:t>
            </a:r>
            <a:endParaRPr sz="1865">
              <a:solidFill>
                <a:prstClr val="black"/>
              </a:solidFill>
              <a:latin typeface="Poppins Medium" panose="00000600000000000000" pitchFamily="2" charset="0"/>
              <a:cs typeface="Poppins Medium" panose="00000600000000000000" pitchFamily="2" charset="0"/>
            </a:endParaRPr>
          </a:p>
        </p:txBody>
      </p:sp>
      <p:sp>
        <p:nvSpPr>
          <p:cNvPr id="199" name="object 199"/>
          <p:cNvSpPr/>
          <p:nvPr/>
        </p:nvSpPr>
        <p:spPr>
          <a:xfrm>
            <a:off x="9814051" y="7440650"/>
            <a:ext cx="391008" cy="690183"/>
          </a:xfrm>
          <a:custGeom>
            <a:avLst/>
            <a:gdLst/>
            <a:ahLst/>
            <a:cxnLst/>
            <a:rect l="l" t="t" r="r" b="b"/>
            <a:pathLst>
              <a:path w="429895" h="758825">
                <a:moveTo>
                  <a:pt x="303299" y="0"/>
                </a:moveTo>
                <a:lnTo>
                  <a:pt x="126373" y="0"/>
                </a:lnTo>
                <a:lnTo>
                  <a:pt x="116535" y="1986"/>
                </a:lnTo>
                <a:lnTo>
                  <a:pt x="108500" y="7404"/>
                </a:lnTo>
                <a:lnTo>
                  <a:pt x="103083" y="15438"/>
                </a:lnTo>
                <a:lnTo>
                  <a:pt x="101096" y="25276"/>
                </a:lnTo>
                <a:lnTo>
                  <a:pt x="101098" y="101106"/>
                </a:lnTo>
                <a:lnTo>
                  <a:pt x="102592" y="109653"/>
                </a:lnTo>
                <a:lnTo>
                  <a:pt x="106750" y="117014"/>
                </a:lnTo>
                <a:lnTo>
                  <a:pt x="113099" y="122597"/>
                </a:lnTo>
                <a:lnTo>
                  <a:pt x="121169" y="125818"/>
                </a:lnTo>
                <a:lnTo>
                  <a:pt x="30603" y="374889"/>
                </a:lnTo>
                <a:lnTo>
                  <a:pt x="28276" y="382254"/>
                </a:lnTo>
                <a:lnTo>
                  <a:pt x="26610" y="389768"/>
                </a:lnTo>
                <a:lnTo>
                  <a:pt x="25607" y="397410"/>
                </a:lnTo>
                <a:lnTo>
                  <a:pt x="25276" y="405129"/>
                </a:lnTo>
                <a:lnTo>
                  <a:pt x="25276" y="417034"/>
                </a:lnTo>
                <a:lnTo>
                  <a:pt x="15434" y="419021"/>
                </a:lnTo>
                <a:lnTo>
                  <a:pt x="7400" y="424438"/>
                </a:lnTo>
                <a:lnTo>
                  <a:pt x="1985" y="432473"/>
                </a:lnTo>
                <a:lnTo>
                  <a:pt x="0" y="442311"/>
                </a:lnTo>
                <a:lnTo>
                  <a:pt x="0" y="492864"/>
                </a:lnTo>
                <a:lnTo>
                  <a:pt x="1985" y="502702"/>
                </a:lnTo>
                <a:lnTo>
                  <a:pt x="7400" y="510737"/>
                </a:lnTo>
                <a:lnTo>
                  <a:pt x="15434" y="516154"/>
                </a:lnTo>
                <a:lnTo>
                  <a:pt x="25276" y="518141"/>
                </a:lnTo>
                <a:lnTo>
                  <a:pt x="25276" y="606599"/>
                </a:lnTo>
                <a:lnTo>
                  <a:pt x="15434" y="608586"/>
                </a:lnTo>
                <a:lnTo>
                  <a:pt x="7400" y="614003"/>
                </a:lnTo>
                <a:lnTo>
                  <a:pt x="1985" y="622038"/>
                </a:lnTo>
                <a:lnTo>
                  <a:pt x="0" y="631876"/>
                </a:lnTo>
                <a:lnTo>
                  <a:pt x="0" y="682429"/>
                </a:lnTo>
                <a:lnTo>
                  <a:pt x="1985" y="692267"/>
                </a:lnTo>
                <a:lnTo>
                  <a:pt x="7400" y="700301"/>
                </a:lnTo>
                <a:lnTo>
                  <a:pt x="15434" y="705719"/>
                </a:lnTo>
                <a:lnTo>
                  <a:pt x="25276" y="707706"/>
                </a:lnTo>
                <a:lnTo>
                  <a:pt x="25276" y="720344"/>
                </a:lnTo>
                <a:lnTo>
                  <a:pt x="28255" y="735103"/>
                </a:lnTo>
                <a:lnTo>
                  <a:pt x="36379" y="747155"/>
                </a:lnTo>
                <a:lnTo>
                  <a:pt x="48428" y="755280"/>
                </a:lnTo>
                <a:lnTo>
                  <a:pt x="63181" y="758259"/>
                </a:lnTo>
                <a:lnTo>
                  <a:pt x="366480" y="758259"/>
                </a:lnTo>
                <a:lnTo>
                  <a:pt x="381240" y="755280"/>
                </a:lnTo>
                <a:lnTo>
                  <a:pt x="393291" y="747155"/>
                </a:lnTo>
                <a:lnTo>
                  <a:pt x="401416" y="735103"/>
                </a:lnTo>
                <a:lnTo>
                  <a:pt x="401844" y="732982"/>
                </a:lnTo>
                <a:lnTo>
                  <a:pt x="56207" y="732982"/>
                </a:lnTo>
                <a:lnTo>
                  <a:pt x="50542" y="727318"/>
                </a:lnTo>
                <a:lnTo>
                  <a:pt x="50542" y="707706"/>
                </a:lnTo>
                <a:lnTo>
                  <a:pt x="404396" y="707706"/>
                </a:lnTo>
                <a:lnTo>
                  <a:pt x="414238" y="705719"/>
                </a:lnTo>
                <a:lnTo>
                  <a:pt x="422272" y="700301"/>
                </a:lnTo>
                <a:lnTo>
                  <a:pt x="427687" y="692267"/>
                </a:lnTo>
                <a:lnTo>
                  <a:pt x="429672" y="682429"/>
                </a:lnTo>
                <a:lnTo>
                  <a:pt x="25266" y="682429"/>
                </a:lnTo>
                <a:lnTo>
                  <a:pt x="25266" y="631876"/>
                </a:lnTo>
                <a:lnTo>
                  <a:pt x="429672" y="631876"/>
                </a:lnTo>
                <a:lnTo>
                  <a:pt x="427687" y="622038"/>
                </a:lnTo>
                <a:lnTo>
                  <a:pt x="422272" y="614003"/>
                </a:lnTo>
                <a:lnTo>
                  <a:pt x="414238" y="608586"/>
                </a:lnTo>
                <a:lnTo>
                  <a:pt x="404396" y="606599"/>
                </a:lnTo>
                <a:lnTo>
                  <a:pt x="50542" y="606599"/>
                </a:lnTo>
                <a:lnTo>
                  <a:pt x="50542" y="518141"/>
                </a:lnTo>
                <a:lnTo>
                  <a:pt x="404396" y="518141"/>
                </a:lnTo>
                <a:lnTo>
                  <a:pt x="414238" y="516154"/>
                </a:lnTo>
                <a:lnTo>
                  <a:pt x="422272" y="510737"/>
                </a:lnTo>
                <a:lnTo>
                  <a:pt x="427687" y="502702"/>
                </a:lnTo>
                <a:lnTo>
                  <a:pt x="429672" y="492864"/>
                </a:lnTo>
                <a:lnTo>
                  <a:pt x="25276" y="492864"/>
                </a:lnTo>
                <a:lnTo>
                  <a:pt x="25276" y="442311"/>
                </a:lnTo>
                <a:lnTo>
                  <a:pt x="429672" y="442311"/>
                </a:lnTo>
                <a:lnTo>
                  <a:pt x="427687" y="432473"/>
                </a:lnTo>
                <a:lnTo>
                  <a:pt x="422272" y="424438"/>
                </a:lnTo>
                <a:lnTo>
                  <a:pt x="414238" y="419021"/>
                </a:lnTo>
                <a:lnTo>
                  <a:pt x="404396" y="417034"/>
                </a:lnTo>
                <a:lnTo>
                  <a:pt x="50542" y="417034"/>
                </a:lnTo>
                <a:lnTo>
                  <a:pt x="50603" y="397410"/>
                </a:lnTo>
                <a:lnTo>
                  <a:pt x="51820" y="390448"/>
                </a:lnTo>
                <a:lnTo>
                  <a:pt x="147859" y="126373"/>
                </a:lnTo>
                <a:lnTo>
                  <a:pt x="308705" y="126373"/>
                </a:lnTo>
                <a:lnTo>
                  <a:pt x="308503" y="125818"/>
                </a:lnTo>
                <a:lnTo>
                  <a:pt x="316572" y="122597"/>
                </a:lnTo>
                <a:lnTo>
                  <a:pt x="322922" y="117014"/>
                </a:lnTo>
                <a:lnTo>
                  <a:pt x="327080" y="109653"/>
                </a:lnTo>
                <a:lnTo>
                  <a:pt x="328574" y="101106"/>
                </a:lnTo>
                <a:lnTo>
                  <a:pt x="126373" y="101106"/>
                </a:lnTo>
                <a:lnTo>
                  <a:pt x="126373" y="25276"/>
                </a:lnTo>
                <a:lnTo>
                  <a:pt x="328576" y="25276"/>
                </a:lnTo>
                <a:lnTo>
                  <a:pt x="326589" y="15438"/>
                </a:lnTo>
                <a:lnTo>
                  <a:pt x="321172" y="7404"/>
                </a:lnTo>
                <a:lnTo>
                  <a:pt x="313137" y="1986"/>
                </a:lnTo>
                <a:lnTo>
                  <a:pt x="303299" y="0"/>
                </a:lnTo>
                <a:close/>
              </a:path>
              <a:path w="429895" h="758825">
                <a:moveTo>
                  <a:pt x="404396" y="707706"/>
                </a:moveTo>
                <a:lnTo>
                  <a:pt x="379119" y="707706"/>
                </a:lnTo>
                <a:lnTo>
                  <a:pt x="379119" y="727318"/>
                </a:lnTo>
                <a:lnTo>
                  <a:pt x="373465" y="732982"/>
                </a:lnTo>
                <a:lnTo>
                  <a:pt x="401844" y="732982"/>
                </a:lnTo>
                <a:lnTo>
                  <a:pt x="404396" y="720344"/>
                </a:lnTo>
                <a:lnTo>
                  <a:pt x="404396" y="707706"/>
                </a:lnTo>
                <a:close/>
              </a:path>
              <a:path w="429895" h="758825">
                <a:moveTo>
                  <a:pt x="429672" y="631876"/>
                </a:moveTo>
                <a:lnTo>
                  <a:pt x="404396" y="631876"/>
                </a:lnTo>
                <a:lnTo>
                  <a:pt x="404396" y="682429"/>
                </a:lnTo>
                <a:lnTo>
                  <a:pt x="429672" y="682429"/>
                </a:lnTo>
                <a:lnTo>
                  <a:pt x="429672" y="631876"/>
                </a:lnTo>
                <a:close/>
              </a:path>
              <a:path w="429895" h="758825">
                <a:moveTo>
                  <a:pt x="404396" y="518141"/>
                </a:moveTo>
                <a:lnTo>
                  <a:pt x="379119" y="518141"/>
                </a:lnTo>
                <a:lnTo>
                  <a:pt x="379119" y="606599"/>
                </a:lnTo>
                <a:lnTo>
                  <a:pt x="404396" y="606599"/>
                </a:lnTo>
                <a:lnTo>
                  <a:pt x="404396" y="518141"/>
                </a:lnTo>
                <a:close/>
              </a:path>
              <a:path w="429895" h="758825">
                <a:moveTo>
                  <a:pt x="429672" y="442311"/>
                </a:moveTo>
                <a:lnTo>
                  <a:pt x="404406" y="442311"/>
                </a:lnTo>
                <a:lnTo>
                  <a:pt x="404406" y="492864"/>
                </a:lnTo>
                <a:lnTo>
                  <a:pt x="429672" y="492864"/>
                </a:lnTo>
                <a:lnTo>
                  <a:pt x="429672" y="442311"/>
                </a:lnTo>
                <a:close/>
              </a:path>
              <a:path w="429895" h="758825">
                <a:moveTo>
                  <a:pt x="308705" y="126373"/>
                </a:moveTo>
                <a:lnTo>
                  <a:pt x="281813" y="126373"/>
                </a:lnTo>
                <a:lnTo>
                  <a:pt x="377841" y="390459"/>
                </a:lnTo>
                <a:lnTo>
                  <a:pt x="379066" y="397410"/>
                </a:lnTo>
                <a:lnTo>
                  <a:pt x="379119" y="417034"/>
                </a:lnTo>
                <a:lnTo>
                  <a:pt x="404396" y="417034"/>
                </a:lnTo>
                <a:lnTo>
                  <a:pt x="404396" y="405129"/>
                </a:lnTo>
                <a:lnTo>
                  <a:pt x="404064" y="397410"/>
                </a:lnTo>
                <a:lnTo>
                  <a:pt x="403060" y="389768"/>
                </a:lnTo>
                <a:lnTo>
                  <a:pt x="401390" y="382243"/>
                </a:lnTo>
                <a:lnTo>
                  <a:pt x="399062" y="374878"/>
                </a:lnTo>
                <a:lnTo>
                  <a:pt x="308705" y="126373"/>
                </a:lnTo>
                <a:close/>
              </a:path>
              <a:path w="429895" h="758825">
                <a:moveTo>
                  <a:pt x="328576" y="25276"/>
                </a:moveTo>
                <a:lnTo>
                  <a:pt x="303299" y="25276"/>
                </a:lnTo>
                <a:lnTo>
                  <a:pt x="303299" y="101106"/>
                </a:lnTo>
                <a:lnTo>
                  <a:pt x="328574" y="101106"/>
                </a:lnTo>
                <a:lnTo>
                  <a:pt x="328576" y="252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0" name="object 200"/>
          <p:cNvSpPr txBox="1"/>
          <p:nvPr/>
        </p:nvSpPr>
        <p:spPr>
          <a:xfrm>
            <a:off x="13570717" y="6093559"/>
            <a:ext cx="3763376" cy="644022"/>
          </a:xfrm>
          <a:prstGeom prst="rect">
            <a:avLst/>
          </a:prstGeom>
        </p:spPr>
        <p:txBody>
          <a:bodyPr vert="horz" wrap="square" lIns="0" tIns="0" rIns="0" bIns="0" rtlCol="0">
            <a:spAutoFit/>
          </a:bodyPr>
          <a:lstStyle/>
          <a:p>
            <a:pPr defTabSz="831697"/>
            <a:endParaRPr sz="2547">
              <a:solidFill>
                <a:prstClr val="black"/>
              </a:solidFill>
              <a:latin typeface="Poppins Medium" panose="00000600000000000000" pitchFamily="2" charset="0"/>
              <a:cs typeface="Poppins Medium" panose="00000600000000000000" pitchFamily="2" charset="0"/>
            </a:endParaRPr>
          </a:p>
          <a:p>
            <a:pPr marL="1366523" defTabSz="831697"/>
            <a:r>
              <a:rPr sz="1638" b="1">
                <a:solidFill>
                  <a:srgbClr val="FFFFFF"/>
                </a:solidFill>
                <a:latin typeface="Poppins Medium" panose="00000600000000000000" pitchFamily="2" charset="0"/>
                <a:cs typeface="Poppins Medium" panose="00000600000000000000" pitchFamily="2" charset="0"/>
              </a:rPr>
              <a:t>Telecomunicações</a:t>
            </a:r>
            <a:endParaRPr sz="1638">
              <a:solidFill>
                <a:prstClr val="black"/>
              </a:solidFill>
              <a:latin typeface="Poppins Medium" panose="00000600000000000000" pitchFamily="2" charset="0"/>
              <a:cs typeface="Poppins Medium" panose="00000600000000000000" pitchFamily="2" charset="0"/>
            </a:endParaRPr>
          </a:p>
        </p:txBody>
      </p:sp>
      <p:grpSp>
        <p:nvGrpSpPr>
          <p:cNvPr id="201" name="object 201"/>
          <p:cNvGrpSpPr/>
          <p:nvPr/>
        </p:nvGrpSpPr>
        <p:grpSpPr>
          <a:xfrm>
            <a:off x="13959913" y="6222295"/>
            <a:ext cx="676322" cy="762378"/>
            <a:chOff x="15346925" y="6840759"/>
            <a:chExt cx="743585" cy="838200"/>
          </a:xfrm>
        </p:grpSpPr>
        <p:sp>
          <p:nvSpPr>
            <p:cNvPr id="202" name="object 202"/>
            <p:cNvSpPr/>
            <p:nvPr/>
          </p:nvSpPr>
          <p:spPr>
            <a:xfrm>
              <a:off x="15993233" y="6840861"/>
              <a:ext cx="97155" cy="447040"/>
            </a:xfrm>
            <a:custGeom>
              <a:avLst/>
              <a:gdLst/>
              <a:ahLst/>
              <a:cxnLst/>
              <a:rect l="l" t="t" r="r" b="b"/>
              <a:pathLst>
                <a:path w="97155" h="447040">
                  <a:moveTo>
                    <a:pt x="14282" y="0"/>
                  </a:moveTo>
                  <a:lnTo>
                    <a:pt x="1602" y="9235"/>
                  </a:lnTo>
                  <a:lnTo>
                    <a:pt x="136" y="18030"/>
                  </a:lnTo>
                  <a:lnTo>
                    <a:pt x="4617" y="24418"/>
                  </a:lnTo>
                  <a:lnTo>
                    <a:pt x="29816" y="65497"/>
                  </a:lnTo>
                  <a:lnTo>
                    <a:pt x="48714" y="108932"/>
                  </a:lnTo>
                  <a:lnTo>
                    <a:pt x="61314" y="154048"/>
                  </a:lnTo>
                  <a:lnTo>
                    <a:pt x="67613" y="200174"/>
                  </a:lnTo>
                  <a:lnTo>
                    <a:pt x="67613" y="246636"/>
                  </a:lnTo>
                  <a:lnTo>
                    <a:pt x="61314" y="292761"/>
                  </a:lnTo>
                  <a:lnTo>
                    <a:pt x="48714" y="337876"/>
                  </a:lnTo>
                  <a:lnTo>
                    <a:pt x="29816" y="381308"/>
                  </a:lnTo>
                  <a:lnTo>
                    <a:pt x="4617" y="422385"/>
                  </a:lnTo>
                  <a:lnTo>
                    <a:pt x="0" y="428803"/>
                  </a:lnTo>
                  <a:lnTo>
                    <a:pt x="1455" y="437735"/>
                  </a:lnTo>
                  <a:lnTo>
                    <a:pt x="14366" y="446991"/>
                  </a:lnTo>
                  <a:lnTo>
                    <a:pt x="23287" y="445494"/>
                  </a:lnTo>
                  <a:lnTo>
                    <a:pt x="27873" y="439086"/>
                  </a:lnTo>
                  <a:lnTo>
                    <a:pt x="52755" y="399154"/>
                  </a:lnTo>
                  <a:lnTo>
                    <a:pt x="72107" y="357095"/>
                  </a:lnTo>
                  <a:lnTo>
                    <a:pt x="85930" y="313441"/>
                  </a:lnTo>
                  <a:lnTo>
                    <a:pt x="94224" y="268724"/>
                  </a:lnTo>
                  <a:lnTo>
                    <a:pt x="96989" y="223474"/>
                  </a:lnTo>
                  <a:lnTo>
                    <a:pt x="94224" y="178225"/>
                  </a:lnTo>
                  <a:lnTo>
                    <a:pt x="85930" y="133508"/>
                  </a:lnTo>
                  <a:lnTo>
                    <a:pt x="72107" y="89854"/>
                  </a:lnTo>
                  <a:lnTo>
                    <a:pt x="52755" y="47795"/>
                  </a:lnTo>
                  <a:lnTo>
                    <a:pt x="27873" y="7863"/>
                  </a:lnTo>
                  <a:lnTo>
                    <a:pt x="23224" y="1403"/>
                  </a:lnTo>
                  <a:lnTo>
                    <a:pt x="1428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3" name="object 203"/>
            <p:cNvSpPr/>
            <p:nvPr/>
          </p:nvSpPr>
          <p:spPr>
            <a:xfrm>
              <a:off x="15905479" y="6890479"/>
              <a:ext cx="85090" cy="347980"/>
            </a:xfrm>
            <a:custGeom>
              <a:avLst/>
              <a:gdLst/>
              <a:ahLst/>
              <a:cxnLst/>
              <a:rect l="l" t="t" r="r" b="b"/>
              <a:pathLst>
                <a:path w="85090" h="347979">
                  <a:moveTo>
                    <a:pt x="13559" y="0"/>
                  </a:moveTo>
                  <a:lnTo>
                    <a:pt x="7340" y="4868"/>
                  </a:lnTo>
                  <a:lnTo>
                    <a:pt x="1141" y="9716"/>
                  </a:lnTo>
                  <a:lnTo>
                    <a:pt x="31" y="18659"/>
                  </a:lnTo>
                  <a:lnTo>
                    <a:pt x="4848" y="24878"/>
                  </a:lnTo>
                  <a:lnTo>
                    <a:pt x="29949" y="64326"/>
                  </a:lnTo>
                  <a:lnTo>
                    <a:pt x="46684" y="106858"/>
                  </a:lnTo>
                  <a:lnTo>
                    <a:pt x="55051" y="151242"/>
                  </a:lnTo>
                  <a:lnTo>
                    <a:pt x="55051" y="196241"/>
                  </a:lnTo>
                  <a:lnTo>
                    <a:pt x="46684" y="240624"/>
                  </a:lnTo>
                  <a:lnTo>
                    <a:pt x="29949" y="283154"/>
                  </a:lnTo>
                  <a:lnTo>
                    <a:pt x="4848" y="322597"/>
                  </a:lnTo>
                  <a:lnTo>
                    <a:pt x="0" y="328827"/>
                  </a:lnTo>
                  <a:lnTo>
                    <a:pt x="1120" y="337811"/>
                  </a:lnTo>
                  <a:lnTo>
                    <a:pt x="13570" y="347518"/>
                  </a:lnTo>
                  <a:lnTo>
                    <a:pt x="22554" y="346397"/>
                  </a:lnTo>
                  <a:lnTo>
                    <a:pt x="27412" y="340167"/>
                  </a:lnTo>
                  <a:lnTo>
                    <a:pt x="52469" y="301795"/>
                  </a:lnTo>
                  <a:lnTo>
                    <a:pt x="70367" y="260651"/>
                  </a:lnTo>
                  <a:lnTo>
                    <a:pt x="81106" y="217658"/>
                  </a:lnTo>
                  <a:lnTo>
                    <a:pt x="84685" y="173742"/>
                  </a:lnTo>
                  <a:lnTo>
                    <a:pt x="81106" y="129824"/>
                  </a:lnTo>
                  <a:lnTo>
                    <a:pt x="70367" y="86830"/>
                  </a:lnTo>
                  <a:lnTo>
                    <a:pt x="52469" y="45684"/>
                  </a:lnTo>
                  <a:lnTo>
                    <a:pt x="27412" y="7308"/>
                  </a:lnTo>
                  <a:lnTo>
                    <a:pt x="22543" y="1099"/>
                  </a:lnTo>
                  <a:lnTo>
                    <a:pt x="1355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04" name="object 204"/>
            <p:cNvPicPr/>
            <p:nvPr/>
          </p:nvPicPr>
          <p:blipFill>
            <a:blip r:embed="rId22" cstate="print"/>
            <a:stretch>
              <a:fillRect/>
            </a:stretch>
          </p:blipFill>
          <p:spPr>
            <a:xfrm>
              <a:off x="15817114" y="6940749"/>
              <a:ext cx="72984" cy="246924"/>
            </a:xfrm>
            <a:prstGeom prst="rect">
              <a:avLst/>
            </a:prstGeom>
          </p:spPr>
        </p:pic>
        <p:sp>
          <p:nvSpPr>
            <p:cNvPr id="205" name="object 205"/>
            <p:cNvSpPr/>
            <p:nvPr/>
          </p:nvSpPr>
          <p:spPr>
            <a:xfrm>
              <a:off x="15346925" y="6840759"/>
              <a:ext cx="97155" cy="447040"/>
            </a:xfrm>
            <a:custGeom>
              <a:avLst/>
              <a:gdLst/>
              <a:ahLst/>
              <a:cxnLst/>
              <a:rect l="l" t="t" r="r" b="b"/>
              <a:pathLst>
                <a:path w="97155" h="447040">
                  <a:moveTo>
                    <a:pt x="82623" y="0"/>
                  </a:moveTo>
                  <a:lnTo>
                    <a:pt x="44234" y="47826"/>
                  </a:lnTo>
                  <a:lnTo>
                    <a:pt x="24881" y="89885"/>
                  </a:lnTo>
                  <a:lnTo>
                    <a:pt x="11058" y="133539"/>
                  </a:lnTo>
                  <a:lnTo>
                    <a:pt x="2764" y="178257"/>
                  </a:lnTo>
                  <a:lnTo>
                    <a:pt x="0" y="223506"/>
                  </a:lnTo>
                  <a:lnTo>
                    <a:pt x="2764" y="268755"/>
                  </a:lnTo>
                  <a:lnTo>
                    <a:pt x="11058" y="313473"/>
                  </a:lnTo>
                  <a:lnTo>
                    <a:pt x="24881" y="357127"/>
                  </a:lnTo>
                  <a:lnTo>
                    <a:pt x="44234" y="399185"/>
                  </a:lnTo>
                  <a:lnTo>
                    <a:pt x="69115" y="439117"/>
                  </a:lnTo>
                  <a:lnTo>
                    <a:pt x="82706" y="446907"/>
                  </a:lnTo>
                  <a:lnTo>
                    <a:pt x="95387" y="437662"/>
                  </a:lnTo>
                  <a:lnTo>
                    <a:pt x="96853" y="428866"/>
                  </a:lnTo>
                  <a:lnTo>
                    <a:pt x="92371" y="422489"/>
                  </a:lnTo>
                  <a:lnTo>
                    <a:pt x="67173" y="381410"/>
                  </a:lnTo>
                  <a:lnTo>
                    <a:pt x="48274" y="337975"/>
                  </a:lnTo>
                  <a:lnTo>
                    <a:pt x="35675" y="292858"/>
                  </a:lnTo>
                  <a:lnTo>
                    <a:pt x="29375" y="246732"/>
                  </a:lnTo>
                  <a:lnTo>
                    <a:pt x="29375" y="200269"/>
                  </a:lnTo>
                  <a:lnTo>
                    <a:pt x="35675" y="154143"/>
                  </a:lnTo>
                  <a:lnTo>
                    <a:pt x="48274" y="109026"/>
                  </a:lnTo>
                  <a:lnTo>
                    <a:pt x="67173" y="65591"/>
                  </a:lnTo>
                  <a:lnTo>
                    <a:pt x="92371" y="24512"/>
                  </a:lnTo>
                  <a:lnTo>
                    <a:pt x="96957" y="18093"/>
                  </a:lnTo>
                  <a:lnTo>
                    <a:pt x="95470" y="9162"/>
                  </a:lnTo>
                  <a:lnTo>
                    <a:pt x="89041" y="4575"/>
                  </a:lnTo>
                  <a:lnTo>
                    <a:pt x="8262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6" name="object 206"/>
            <p:cNvSpPr/>
            <p:nvPr/>
          </p:nvSpPr>
          <p:spPr>
            <a:xfrm>
              <a:off x="15447041" y="6890537"/>
              <a:ext cx="85090" cy="347980"/>
            </a:xfrm>
            <a:custGeom>
              <a:avLst/>
              <a:gdLst/>
              <a:ahLst/>
              <a:cxnLst/>
              <a:rect l="l" t="t" r="r" b="b"/>
              <a:pathLst>
                <a:path w="85090" h="347979">
                  <a:moveTo>
                    <a:pt x="71071" y="0"/>
                  </a:moveTo>
                  <a:lnTo>
                    <a:pt x="32220" y="45670"/>
                  </a:lnTo>
                  <a:lnTo>
                    <a:pt x="14320" y="86815"/>
                  </a:lnTo>
                  <a:lnTo>
                    <a:pt x="3580" y="129809"/>
                  </a:lnTo>
                  <a:lnTo>
                    <a:pt x="0" y="173726"/>
                  </a:lnTo>
                  <a:lnTo>
                    <a:pt x="3580" y="217643"/>
                  </a:lnTo>
                  <a:lnTo>
                    <a:pt x="14320" y="260634"/>
                  </a:lnTo>
                  <a:lnTo>
                    <a:pt x="32220" y="301777"/>
                  </a:lnTo>
                  <a:lnTo>
                    <a:pt x="57280" y="340146"/>
                  </a:lnTo>
                  <a:lnTo>
                    <a:pt x="71113" y="347497"/>
                  </a:lnTo>
                  <a:lnTo>
                    <a:pt x="83562" y="337790"/>
                  </a:lnTo>
                  <a:lnTo>
                    <a:pt x="84683" y="328817"/>
                  </a:lnTo>
                  <a:lnTo>
                    <a:pt x="79835" y="322587"/>
                  </a:lnTo>
                  <a:lnTo>
                    <a:pt x="54737" y="283139"/>
                  </a:lnTo>
                  <a:lnTo>
                    <a:pt x="38005" y="240607"/>
                  </a:lnTo>
                  <a:lnTo>
                    <a:pt x="29639" y="196223"/>
                  </a:lnTo>
                  <a:lnTo>
                    <a:pt x="29639" y="151223"/>
                  </a:lnTo>
                  <a:lnTo>
                    <a:pt x="38005" y="106841"/>
                  </a:lnTo>
                  <a:lnTo>
                    <a:pt x="54737" y="64311"/>
                  </a:lnTo>
                  <a:lnTo>
                    <a:pt x="79835" y="24868"/>
                  </a:lnTo>
                  <a:lnTo>
                    <a:pt x="84672" y="18627"/>
                  </a:lnTo>
                  <a:lnTo>
                    <a:pt x="83531" y="9643"/>
                  </a:lnTo>
                  <a:lnTo>
                    <a:pt x="7107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07" name="object 207"/>
            <p:cNvPicPr/>
            <p:nvPr/>
          </p:nvPicPr>
          <p:blipFill>
            <a:blip r:embed="rId23" cstate="print"/>
            <a:stretch>
              <a:fillRect/>
            </a:stretch>
          </p:blipFill>
          <p:spPr>
            <a:xfrm>
              <a:off x="15547043" y="6940813"/>
              <a:ext cx="72921" cy="245322"/>
            </a:xfrm>
            <a:prstGeom prst="rect">
              <a:avLst/>
            </a:prstGeom>
          </p:spPr>
        </p:pic>
        <p:sp>
          <p:nvSpPr>
            <p:cNvPr id="208" name="object 208"/>
            <p:cNvSpPr/>
            <p:nvPr/>
          </p:nvSpPr>
          <p:spPr>
            <a:xfrm>
              <a:off x="15531224" y="6992575"/>
              <a:ext cx="375285" cy="686435"/>
            </a:xfrm>
            <a:custGeom>
              <a:avLst/>
              <a:gdLst/>
              <a:ahLst/>
              <a:cxnLst/>
              <a:rect l="l" t="t" r="r" b="b"/>
              <a:pathLst>
                <a:path w="375284" h="686434">
                  <a:moveTo>
                    <a:pt x="333509" y="515490"/>
                  </a:moveTo>
                  <a:lnTo>
                    <a:pt x="303959" y="515490"/>
                  </a:lnTo>
                  <a:lnTo>
                    <a:pt x="346628" y="681915"/>
                  </a:lnTo>
                  <a:lnTo>
                    <a:pt x="352345" y="686344"/>
                  </a:lnTo>
                  <a:lnTo>
                    <a:pt x="360072" y="686333"/>
                  </a:lnTo>
                  <a:lnTo>
                    <a:pt x="361276" y="686187"/>
                  </a:lnTo>
                  <a:lnTo>
                    <a:pt x="370082" y="683935"/>
                  </a:lnTo>
                  <a:lnTo>
                    <a:pt x="374700" y="676156"/>
                  </a:lnTo>
                  <a:lnTo>
                    <a:pt x="333509" y="515490"/>
                  </a:lnTo>
                  <a:close/>
                </a:path>
                <a:path w="375284" h="686434">
                  <a:moveTo>
                    <a:pt x="193221" y="0"/>
                  </a:moveTo>
                  <a:lnTo>
                    <a:pt x="165987" y="3007"/>
                  </a:lnTo>
                  <a:lnTo>
                    <a:pt x="141137" y="16710"/>
                  </a:lnTo>
                  <a:lnTo>
                    <a:pt x="123545" y="38985"/>
                  </a:lnTo>
                  <a:lnTo>
                    <a:pt x="116119" y="65359"/>
                  </a:lnTo>
                  <a:lnTo>
                    <a:pt x="119126" y="92590"/>
                  </a:lnTo>
                  <a:lnTo>
                    <a:pt x="132833" y="117440"/>
                  </a:lnTo>
                  <a:lnTo>
                    <a:pt x="135367" y="120434"/>
                  </a:lnTo>
                  <a:lnTo>
                    <a:pt x="138142" y="123209"/>
                  </a:lnTo>
                  <a:lnTo>
                    <a:pt x="141137" y="125754"/>
                  </a:lnTo>
                  <a:lnTo>
                    <a:pt x="0" y="676124"/>
                  </a:lnTo>
                  <a:lnTo>
                    <a:pt x="4607" y="683915"/>
                  </a:lnTo>
                  <a:lnTo>
                    <a:pt x="13434" y="686187"/>
                  </a:lnTo>
                  <a:lnTo>
                    <a:pt x="14627" y="686333"/>
                  </a:lnTo>
                  <a:lnTo>
                    <a:pt x="22344" y="686333"/>
                  </a:lnTo>
                  <a:lnTo>
                    <a:pt x="28030" y="681915"/>
                  </a:lnTo>
                  <a:lnTo>
                    <a:pt x="34428" y="657015"/>
                  </a:lnTo>
                  <a:lnTo>
                    <a:pt x="35234" y="656784"/>
                  </a:lnTo>
                  <a:lnTo>
                    <a:pt x="36009" y="656491"/>
                  </a:lnTo>
                  <a:lnTo>
                    <a:pt x="36763" y="656125"/>
                  </a:lnTo>
                  <a:lnTo>
                    <a:pt x="105317" y="620042"/>
                  </a:lnTo>
                  <a:lnTo>
                    <a:pt x="43904" y="620042"/>
                  </a:lnTo>
                  <a:lnTo>
                    <a:pt x="95222" y="419923"/>
                  </a:lnTo>
                  <a:lnTo>
                    <a:pt x="162813" y="419923"/>
                  </a:lnTo>
                  <a:lnTo>
                    <a:pt x="116362" y="398248"/>
                  </a:lnTo>
                  <a:lnTo>
                    <a:pt x="159742" y="369327"/>
                  </a:lnTo>
                  <a:lnTo>
                    <a:pt x="108132" y="369327"/>
                  </a:lnTo>
                  <a:lnTo>
                    <a:pt x="149252" y="209206"/>
                  </a:lnTo>
                  <a:lnTo>
                    <a:pt x="192644" y="209206"/>
                  </a:lnTo>
                  <a:lnTo>
                    <a:pt x="157199" y="178192"/>
                  </a:lnTo>
                  <a:lnTo>
                    <a:pt x="167031" y="139858"/>
                  </a:lnTo>
                  <a:lnTo>
                    <a:pt x="237180" y="139858"/>
                  </a:lnTo>
                  <a:lnTo>
                    <a:pt x="233563" y="125754"/>
                  </a:lnTo>
                  <a:lnTo>
                    <a:pt x="242392" y="114571"/>
                  </a:lnTo>
                  <a:lnTo>
                    <a:pt x="187345" y="114571"/>
                  </a:lnTo>
                  <a:lnTo>
                    <a:pt x="170653" y="111200"/>
                  </a:lnTo>
                  <a:lnTo>
                    <a:pt x="157024" y="102009"/>
                  </a:lnTo>
                  <a:lnTo>
                    <a:pt x="147835" y="88380"/>
                  </a:lnTo>
                  <a:lnTo>
                    <a:pt x="144466" y="71692"/>
                  </a:lnTo>
                  <a:lnTo>
                    <a:pt x="147835" y="54999"/>
                  </a:lnTo>
                  <a:lnTo>
                    <a:pt x="157024" y="41366"/>
                  </a:lnTo>
                  <a:lnTo>
                    <a:pt x="170653" y="32174"/>
                  </a:lnTo>
                  <a:lnTo>
                    <a:pt x="187345" y="28804"/>
                  </a:lnTo>
                  <a:lnTo>
                    <a:pt x="243957" y="28804"/>
                  </a:lnTo>
                  <a:lnTo>
                    <a:pt x="241866" y="25013"/>
                  </a:lnTo>
                  <a:lnTo>
                    <a:pt x="219596" y="7423"/>
                  </a:lnTo>
                  <a:lnTo>
                    <a:pt x="193221" y="0"/>
                  </a:lnTo>
                  <a:close/>
                </a:path>
                <a:path w="375284" h="686434">
                  <a:moveTo>
                    <a:pt x="162813" y="419923"/>
                  </a:moveTo>
                  <a:lnTo>
                    <a:pt x="95222" y="419923"/>
                  </a:lnTo>
                  <a:lnTo>
                    <a:pt x="269604" y="501281"/>
                  </a:lnTo>
                  <a:lnTo>
                    <a:pt x="43904" y="620042"/>
                  </a:lnTo>
                  <a:lnTo>
                    <a:pt x="105317" y="620042"/>
                  </a:lnTo>
                  <a:lnTo>
                    <a:pt x="303959" y="515490"/>
                  </a:lnTo>
                  <a:lnTo>
                    <a:pt x="333509" y="515490"/>
                  </a:lnTo>
                  <a:lnTo>
                    <a:pt x="324857" y="481753"/>
                  </a:lnTo>
                  <a:lnTo>
                    <a:pt x="295320" y="481753"/>
                  </a:lnTo>
                  <a:lnTo>
                    <a:pt x="162813" y="419923"/>
                  </a:lnTo>
                  <a:close/>
                </a:path>
                <a:path w="375284" h="686434">
                  <a:moveTo>
                    <a:pt x="280439" y="308544"/>
                  </a:moveTo>
                  <a:lnTo>
                    <a:pt x="250913" y="308544"/>
                  </a:lnTo>
                  <a:lnTo>
                    <a:pt x="295320" y="481753"/>
                  </a:lnTo>
                  <a:lnTo>
                    <a:pt x="324857" y="481753"/>
                  </a:lnTo>
                  <a:lnTo>
                    <a:pt x="280439" y="308544"/>
                  </a:lnTo>
                  <a:close/>
                </a:path>
                <a:path w="375284" h="686434">
                  <a:moveTo>
                    <a:pt x="192644" y="209206"/>
                  </a:moveTo>
                  <a:lnTo>
                    <a:pt x="149252" y="209206"/>
                  </a:lnTo>
                  <a:lnTo>
                    <a:pt x="235343" y="284576"/>
                  </a:lnTo>
                  <a:lnTo>
                    <a:pt x="108132" y="369327"/>
                  </a:lnTo>
                  <a:lnTo>
                    <a:pt x="159742" y="369327"/>
                  </a:lnTo>
                  <a:lnTo>
                    <a:pt x="250913" y="308544"/>
                  </a:lnTo>
                  <a:lnTo>
                    <a:pt x="280439" y="308544"/>
                  </a:lnTo>
                  <a:lnTo>
                    <a:pt x="264454" y="246211"/>
                  </a:lnTo>
                  <a:lnTo>
                    <a:pt x="234935" y="246211"/>
                  </a:lnTo>
                  <a:lnTo>
                    <a:pt x="192644" y="209206"/>
                  </a:lnTo>
                  <a:close/>
                </a:path>
                <a:path w="375284" h="686434">
                  <a:moveTo>
                    <a:pt x="237180" y="139858"/>
                  </a:moveTo>
                  <a:lnTo>
                    <a:pt x="207658" y="139858"/>
                  </a:lnTo>
                  <a:lnTo>
                    <a:pt x="234935" y="246211"/>
                  </a:lnTo>
                  <a:lnTo>
                    <a:pt x="264454" y="246211"/>
                  </a:lnTo>
                  <a:lnTo>
                    <a:pt x="237180" y="139858"/>
                  </a:lnTo>
                  <a:close/>
                </a:path>
                <a:path w="375284" h="686434">
                  <a:moveTo>
                    <a:pt x="207658" y="139858"/>
                  </a:moveTo>
                  <a:lnTo>
                    <a:pt x="167031" y="139858"/>
                  </a:lnTo>
                  <a:lnTo>
                    <a:pt x="173607" y="141942"/>
                  </a:lnTo>
                  <a:lnTo>
                    <a:pt x="180455" y="143062"/>
                  </a:lnTo>
                  <a:lnTo>
                    <a:pt x="187345" y="143156"/>
                  </a:lnTo>
                  <a:lnTo>
                    <a:pt x="194245" y="143062"/>
                  </a:lnTo>
                  <a:lnTo>
                    <a:pt x="201093" y="141942"/>
                  </a:lnTo>
                  <a:lnTo>
                    <a:pt x="207658" y="139858"/>
                  </a:lnTo>
                  <a:close/>
                </a:path>
                <a:path w="375284" h="686434">
                  <a:moveTo>
                    <a:pt x="243957" y="28804"/>
                  </a:moveTo>
                  <a:lnTo>
                    <a:pt x="187345" y="28804"/>
                  </a:lnTo>
                  <a:lnTo>
                    <a:pt x="204038" y="32174"/>
                  </a:lnTo>
                  <a:lnTo>
                    <a:pt x="217671" y="41366"/>
                  </a:lnTo>
                  <a:lnTo>
                    <a:pt x="226863" y="54999"/>
                  </a:lnTo>
                  <a:lnTo>
                    <a:pt x="230233" y="71692"/>
                  </a:lnTo>
                  <a:lnTo>
                    <a:pt x="226863" y="88380"/>
                  </a:lnTo>
                  <a:lnTo>
                    <a:pt x="217671" y="102009"/>
                  </a:lnTo>
                  <a:lnTo>
                    <a:pt x="204038" y="111200"/>
                  </a:lnTo>
                  <a:lnTo>
                    <a:pt x="187345" y="114571"/>
                  </a:lnTo>
                  <a:lnTo>
                    <a:pt x="242392" y="114571"/>
                  </a:lnTo>
                  <a:lnTo>
                    <a:pt x="251150" y="103478"/>
                  </a:lnTo>
                  <a:lnTo>
                    <a:pt x="258577" y="77103"/>
                  </a:lnTo>
                  <a:lnTo>
                    <a:pt x="255572" y="49868"/>
                  </a:lnTo>
                  <a:lnTo>
                    <a:pt x="243957" y="2880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209" name="object 209"/>
          <p:cNvSpPr txBox="1"/>
          <p:nvPr/>
        </p:nvSpPr>
        <p:spPr>
          <a:xfrm>
            <a:off x="1018084" y="8417629"/>
            <a:ext cx="3763376" cy="779290"/>
          </a:xfrm>
          <a:prstGeom prst="rect">
            <a:avLst/>
          </a:prstGeom>
        </p:spPr>
        <p:txBody>
          <a:bodyPr vert="horz" wrap="square" lIns="0" tIns="203301" rIns="0" bIns="0" rtlCol="0">
            <a:spAutoFit/>
          </a:bodyPr>
          <a:lstStyle/>
          <a:p>
            <a:pPr marL="1377498" defTabSz="831697">
              <a:spcBef>
                <a:spcPts val="1601"/>
              </a:spcBef>
            </a:pPr>
            <a:r>
              <a:rPr sz="1865" b="1" spc="-5">
                <a:solidFill>
                  <a:srgbClr val="FFFFFF"/>
                </a:solidFill>
                <a:latin typeface="Poppins Medium" panose="00000600000000000000" pitchFamily="2" charset="0"/>
                <a:cs typeface="Poppins Medium" panose="00000600000000000000" pitchFamily="2" charset="0"/>
              </a:rPr>
              <a:t>Couro</a:t>
            </a:r>
            <a:endParaRPr sz="1865">
              <a:solidFill>
                <a:prstClr val="black"/>
              </a:solidFill>
              <a:latin typeface="Poppins Medium" panose="00000600000000000000" pitchFamily="2" charset="0"/>
              <a:cs typeface="Poppins Medium" panose="00000600000000000000" pitchFamily="2" charset="0"/>
            </a:endParaRPr>
          </a:p>
          <a:p>
            <a:pPr marL="1377498"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8">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Calçados</a:t>
            </a:r>
            <a:endParaRPr sz="1865">
              <a:solidFill>
                <a:prstClr val="black"/>
              </a:solidFill>
              <a:latin typeface="Poppins Medium" panose="00000600000000000000" pitchFamily="2" charset="0"/>
              <a:cs typeface="Poppins Medium" panose="00000600000000000000" pitchFamily="2" charset="0"/>
            </a:endParaRPr>
          </a:p>
        </p:txBody>
      </p:sp>
      <p:grpSp>
        <p:nvGrpSpPr>
          <p:cNvPr id="210" name="object 210"/>
          <p:cNvGrpSpPr/>
          <p:nvPr/>
        </p:nvGrpSpPr>
        <p:grpSpPr>
          <a:xfrm>
            <a:off x="1306624" y="8689676"/>
            <a:ext cx="788369" cy="483417"/>
            <a:chOff x="1435212" y="9553532"/>
            <a:chExt cx="866775" cy="531495"/>
          </a:xfrm>
        </p:grpSpPr>
        <p:sp>
          <p:nvSpPr>
            <p:cNvPr id="211" name="object 211"/>
            <p:cNvSpPr/>
            <p:nvPr/>
          </p:nvSpPr>
          <p:spPr>
            <a:xfrm>
              <a:off x="1435212" y="9553532"/>
              <a:ext cx="866775" cy="531495"/>
            </a:xfrm>
            <a:custGeom>
              <a:avLst/>
              <a:gdLst/>
              <a:ahLst/>
              <a:cxnLst/>
              <a:rect l="l" t="t" r="r" b="b"/>
              <a:pathLst>
                <a:path w="866775" h="531495">
                  <a:moveTo>
                    <a:pt x="289677" y="111839"/>
                  </a:moveTo>
                  <a:lnTo>
                    <a:pt x="69903" y="111839"/>
                  </a:lnTo>
                  <a:lnTo>
                    <a:pt x="42720" y="117341"/>
                  </a:lnTo>
                  <a:lnTo>
                    <a:pt x="20498" y="132336"/>
                  </a:lnTo>
                  <a:lnTo>
                    <a:pt x="5502" y="154555"/>
                  </a:lnTo>
                  <a:lnTo>
                    <a:pt x="0" y="181732"/>
                  </a:lnTo>
                  <a:lnTo>
                    <a:pt x="0" y="433379"/>
                  </a:lnTo>
                  <a:lnTo>
                    <a:pt x="7703" y="471427"/>
                  </a:lnTo>
                  <a:lnTo>
                    <a:pt x="28696" y="502534"/>
                  </a:lnTo>
                  <a:lnTo>
                    <a:pt x="59807" y="523526"/>
                  </a:lnTo>
                  <a:lnTo>
                    <a:pt x="97860" y="531229"/>
                  </a:lnTo>
                  <a:lnTo>
                    <a:pt x="323801" y="531229"/>
                  </a:lnTo>
                  <a:lnTo>
                    <a:pt x="365748" y="517251"/>
                  </a:lnTo>
                  <a:lnTo>
                    <a:pt x="812868" y="517251"/>
                  </a:lnTo>
                  <a:lnTo>
                    <a:pt x="833587" y="503272"/>
                  </a:lnTo>
                  <a:lnTo>
                    <a:pt x="97860" y="503272"/>
                  </a:lnTo>
                  <a:lnTo>
                    <a:pt x="70677" y="497770"/>
                  </a:lnTo>
                  <a:lnTo>
                    <a:pt x="48455" y="482775"/>
                  </a:lnTo>
                  <a:lnTo>
                    <a:pt x="33459" y="460556"/>
                  </a:lnTo>
                  <a:lnTo>
                    <a:pt x="27957" y="433379"/>
                  </a:lnTo>
                  <a:lnTo>
                    <a:pt x="27957" y="420940"/>
                  </a:lnTo>
                  <a:lnTo>
                    <a:pt x="824723" y="420940"/>
                  </a:lnTo>
                  <a:lnTo>
                    <a:pt x="828379" y="419390"/>
                  </a:lnTo>
                  <a:lnTo>
                    <a:pt x="115242" y="419390"/>
                  </a:lnTo>
                  <a:lnTo>
                    <a:pt x="91186" y="417147"/>
                  </a:lnTo>
                  <a:lnTo>
                    <a:pt x="68313" y="410566"/>
                  </a:lnTo>
                  <a:lnTo>
                    <a:pt x="47083" y="399865"/>
                  </a:lnTo>
                  <a:lnTo>
                    <a:pt x="27957" y="385265"/>
                  </a:lnTo>
                  <a:lnTo>
                    <a:pt x="27957" y="223679"/>
                  </a:lnTo>
                  <a:lnTo>
                    <a:pt x="369367" y="223679"/>
                  </a:lnTo>
                  <a:lnTo>
                    <a:pt x="363774" y="195711"/>
                  </a:lnTo>
                  <a:lnTo>
                    <a:pt x="27957" y="195711"/>
                  </a:lnTo>
                  <a:lnTo>
                    <a:pt x="27957" y="181732"/>
                  </a:lnTo>
                  <a:lnTo>
                    <a:pt x="31260" y="165426"/>
                  </a:lnTo>
                  <a:lnTo>
                    <a:pt x="40260" y="152094"/>
                  </a:lnTo>
                  <a:lnTo>
                    <a:pt x="53595" y="143098"/>
                  </a:lnTo>
                  <a:lnTo>
                    <a:pt x="69903" y="139796"/>
                  </a:lnTo>
                  <a:lnTo>
                    <a:pt x="344465" y="139796"/>
                  </a:lnTo>
                  <a:lnTo>
                    <a:pt x="333959" y="127722"/>
                  </a:lnTo>
                  <a:lnTo>
                    <a:pt x="313478" y="116039"/>
                  </a:lnTo>
                  <a:lnTo>
                    <a:pt x="289677" y="111839"/>
                  </a:lnTo>
                  <a:close/>
                </a:path>
                <a:path w="866775" h="531495">
                  <a:moveTo>
                    <a:pt x="812868" y="517251"/>
                  </a:moveTo>
                  <a:lnTo>
                    <a:pt x="417128" y="517251"/>
                  </a:lnTo>
                  <a:lnTo>
                    <a:pt x="459064" y="531229"/>
                  </a:lnTo>
                  <a:lnTo>
                    <a:pt x="764248" y="531229"/>
                  </a:lnTo>
                  <a:lnTo>
                    <a:pt x="804106" y="523162"/>
                  </a:lnTo>
                  <a:lnTo>
                    <a:pt x="812868" y="517251"/>
                  </a:lnTo>
                  <a:close/>
                </a:path>
                <a:path w="866775" h="531495">
                  <a:moveTo>
                    <a:pt x="421662" y="489294"/>
                  </a:moveTo>
                  <a:lnTo>
                    <a:pt x="361214" y="489294"/>
                  </a:lnTo>
                  <a:lnTo>
                    <a:pt x="319267" y="503272"/>
                  </a:lnTo>
                  <a:lnTo>
                    <a:pt x="463598" y="503272"/>
                  </a:lnTo>
                  <a:lnTo>
                    <a:pt x="421662" y="489294"/>
                  </a:lnTo>
                  <a:close/>
                </a:path>
                <a:path w="866775" h="531495">
                  <a:moveTo>
                    <a:pt x="864288" y="415495"/>
                  </a:moveTo>
                  <a:lnTo>
                    <a:pt x="837566" y="415495"/>
                  </a:lnTo>
                  <a:lnTo>
                    <a:pt x="838330" y="419798"/>
                  </a:lnTo>
                  <a:lnTo>
                    <a:pt x="838791" y="424217"/>
                  </a:lnTo>
                  <a:lnTo>
                    <a:pt x="816934" y="481417"/>
                  </a:lnTo>
                  <a:lnTo>
                    <a:pt x="764238" y="503272"/>
                  </a:lnTo>
                  <a:lnTo>
                    <a:pt x="833587" y="503272"/>
                  </a:lnTo>
                  <a:lnTo>
                    <a:pt x="836695" y="501175"/>
                  </a:lnTo>
                  <a:lnTo>
                    <a:pt x="858688" y="468591"/>
                  </a:lnTo>
                  <a:lnTo>
                    <a:pt x="866758" y="428730"/>
                  </a:lnTo>
                  <a:lnTo>
                    <a:pt x="864288" y="415495"/>
                  </a:lnTo>
                  <a:close/>
                </a:path>
                <a:path w="866775" h="531495">
                  <a:moveTo>
                    <a:pt x="195826" y="447358"/>
                  </a:moveTo>
                  <a:lnTo>
                    <a:pt x="167869" y="447358"/>
                  </a:lnTo>
                  <a:lnTo>
                    <a:pt x="167754" y="475263"/>
                  </a:lnTo>
                  <a:lnTo>
                    <a:pt x="195721" y="475367"/>
                  </a:lnTo>
                  <a:lnTo>
                    <a:pt x="195826" y="447358"/>
                  </a:lnTo>
                  <a:close/>
                </a:path>
                <a:path w="866775" h="531495">
                  <a:moveTo>
                    <a:pt x="824723" y="420940"/>
                  </a:moveTo>
                  <a:lnTo>
                    <a:pt x="27957" y="420940"/>
                  </a:lnTo>
                  <a:lnTo>
                    <a:pt x="47220" y="431934"/>
                  </a:lnTo>
                  <a:lnTo>
                    <a:pt x="67797" y="440029"/>
                  </a:lnTo>
                  <a:lnTo>
                    <a:pt x="89425" y="445143"/>
                  </a:lnTo>
                  <a:lnTo>
                    <a:pt x="111839" y="447190"/>
                  </a:lnTo>
                  <a:lnTo>
                    <a:pt x="111839" y="475315"/>
                  </a:lnTo>
                  <a:lnTo>
                    <a:pt x="139796" y="475315"/>
                  </a:lnTo>
                  <a:lnTo>
                    <a:pt x="139796" y="447358"/>
                  </a:lnTo>
                  <a:lnTo>
                    <a:pt x="323801" y="447358"/>
                  </a:lnTo>
                  <a:lnTo>
                    <a:pt x="365748" y="433379"/>
                  </a:lnTo>
                  <a:lnTo>
                    <a:pt x="791168" y="433379"/>
                  </a:lnTo>
                  <a:lnTo>
                    <a:pt x="805100" y="429259"/>
                  </a:lnTo>
                  <a:lnTo>
                    <a:pt x="824723" y="420940"/>
                  </a:lnTo>
                  <a:close/>
                </a:path>
                <a:path w="866775" h="531495">
                  <a:moveTo>
                    <a:pt x="251636" y="447358"/>
                  </a:moveTo>
                  <a:lnTo>
                    <a:pt x="223679" y="447358"/>
                  </a:lnTo>
                  <a:lnTo>
                    <a:pt x="223679" y="475315"/>
                  </a:lnTo>
                  <a:lnTo>
                    <a:pt x="251636" y="475315"/>
                  </a:lnTo>
                  <a:lnTo>
                    <a:pt x="251636" y="447358"/>
                  </a:lnTo>
                  <a:close/>
                </a:path>
                <a:path w="866775" h="531495">
                  <a:moveTo>
                    <a:pt x="791168" y="433379"/>
                  </a:moveTo>
                  <a:lnTo>
                    <a:pt x="417128" y="433379"/>
                  </a:lnTo>
                  <a:lnTo>
                    <a:pt x="459064" y="447358"/>
                  </a:lnTo>
                  <a:lnTo>
                    <a:pt x="701360" y="447358"/>
                  </a:lnTo>
                  <a:lnTo>
                    <a:pt x="736671" y="445308"/>
                  </a:lnTo>
                  <a:lnTo>
                    <a:pt x="771360" y="439236"/>
                  </a:lnTo>
                  <a:lnTo>
                    <a:pt x="791168" y="433379"/>
                  </a:lnTo>
                  <a:close/>
                </a:path>
                <a:path w="866775" h="531495">
                  <a:moveTo>
                    <a:pt x="421662" y="405411"/>
                  </a:moveTo>
                  <a:lnTo>
                    <a:pt x="361214" y="405411"/>
                  </a:lnTo>
                  <a:lnTo>
                    <a:pt x="319267" y="419390"/>
                  </a:lnTo>
                  <a:lnTo>
                    <a:pt x="463598" y="419390"/>
                  </a:lnTo>
                  <a:lnTo>
                    <a:pt x="421662" y="405411"/>
                  </a:lnTo>
                  <a:close/>
                </a:path>
                <a:path w="866775" h="531495">
                  <a:moveTo>
                    <a:pt x="805617" y="335989"/>
                  </a:moveTo>
                  <a:lnTo>
                    <a:pt x="676345" y="335989"/>
                  </a:lnTo>
                  <a:lnTo>
                    <a:pt x="699983" y="342090"/>
                  </a:lnTo>
                  <a:lnTo>
                    <a:pt x="723903" y="347238"/>
                  </a:lnTo>
                  <a:lnTo>
                    <a:pt x="748080" y="351424"/>
                  </a:lnTo>
                  <a:lnTo>
                    <a:pt x="772489" y="354638"/>
                  </a:lnTo>
                  <a:lnTo>
                    <a:pt x="789343" y="358521"/>
                  </a:lnTo>
                  <a:lnTo>
                    <a:pt x="804420" y="365922"/>
                  </a:lnTo>
                  <a:lnTo>
                    <a:pt x="817290" y="376355"/>
                  </a:lnTo>
                  <a:lnTo>
                    <a:pt x="827524" y="389338"/>
                  </a:lnTo>
                  <a:lnTo>
                    <a:pt x="797508" y="402339"/>
                  </a:lnTo>
                  <a:lnTo>
                    <a:pt x="766260" y="411746"/>
                  </a:lnTo>
                  <a:lnTo>
                    <a:pt x="734103" y="417463"/>
                  </a:lnTo>
                  <a:lnTo>
                    <a:pt x="701360" y="419390"/>
                  </a:lnTo>
                  <a:lnTo>
                    <a:pt x="828379" y="419390"/>
                  </a:lnTo>
                  <a:lnTo>
                    <a:pt x="837566" y="415495"/>
                  </a:lnTo>
                  <a:lnTo>
                    <a:pt x="864288" y="415495"/>
                  </a:lnTo>
                  <a:lnTo>
                    <a:pt x="859819" y="391560"/>
                  </a:lnTo>
                  <a:lnTo>
                    <a:pt x="840656" y="360347"/>
                  </a:lnTo>
                  <a:lnTo>
                    <a:pt x="811749" y="337855"/>
                  </a:lnTo>
                  <a:lnTo>
                    <a:pt x="805617" y="335989"/>
                  </a:lnTo>
                  <a:close/>
                </a:path>
                <a:path w="866775" h="531495">
                  <a:moveTo>
                    <a:pt x="369367" y="223679"/>
                  </a:moveTo>
                  <a:lnTo>
                    <a:pt x="340827" y="223679"/>
                  </a:lnTo>
                  <a:lnTo>
                    <a:pt x="351015" y="274651"/>
                  </a:lnTo>
                  <a:lnTo>
                    <a:pt x="583490" y="405411"/>
                  </a:lnTo>
                  <a:lnTo>
                    <a:pt x="606923" y="405411"/>
                  </a:lnTo>
                  <a:lnTo>
                    <a:pt x="634881" y="377454"/>
                  </a:lnTo>
                  <a:lnTo>
                    <a:pt x="590819" y="377454"/>
                  </a:lnTo>
                  <a:lnTo>
                    <a:pt x="565333" y="363130"/>
                  </a:lnTo>
                  <a:lnTo>
                    <a:pt x="579581" y="348879"/>
                  </a:lnTo>
                  <a:lnTo>
                    <a:pt x="540025" y="348879"/>
                  </a:lnTo>
                  <a:lnTo>
                    <a:pt x="511649" y="332921"/>
                  </a:lnTo>
                  <a:lnTo>
                    <a:pt x="525872" y="318702"/>
                  </a:lnTo>
                  <a:lnTo>
                    <a:pt x="486351" y="318702"/>
                  </a:lnTo>
                  <a:lnTo>
                    <a:pt x="457965" y="302734"/>
                  </a:lnTo>
                  <a:lnTo>
                    <a:pt x="472202" y="288493"/>
                  </a:lnTo>
                  <a:lnTo>
                    <a:pt x="432667" y="288493"/>
                  </a:lnTo>
                  <a:lnTo>
                    <a:pt x="402417" y="271468"/>
                  </a:lnTo>
                  <a:lnTo>
                    <a:pt x="414016" y="257552"/>
                  </a:lnTo>
                  <a:lnTo>
                    <a:pt x="377653" y="257552"/>
                  </a:lnTo>
                  <a:lnTo>
                    <a:pt x="375946" y="256578"/>
                  </a:lnTo>
                  <a:lnTo>
                    <a:pt x="369367" y="223679"/>
                  </a:lnTo>
                  <a:close/>
                </a:path>
                <a:path w="866775" h="531495">
                  <a:moveTo>
                    <a:pt x="707338" y="314597"/>
                  </a:moveTo>
                  <a:lnTo>
                    <a:pt x="613855" y="314597"/>
                  </a:lnTo>
                  <a:lnTo>
                    <a:pt x="621857" y="317778"/>
                  </a:lnTo>
                  <a:lnTo>
                    <a:pt x="629895" y="320865"/>
                  </a:lnTo>
                  <a:lnTo>
                    <a:pt x="637979" y="323837"/>
                  </a:lnTo>
                  <a:lnTo>
                    <a:pt x="646116" y="326670"/>
                  </a:lnTo>
                  <a:lnTo>
                    <a:pt x="595343" y="377454"/>
                  </a:lnTo>
                  <a:lnTo>
                    <a:pt x="634881" y="377454"/>
                  </a:lnTo>
                  <a:lnTo>
                    <a:pt x="676345" y="335989"/>
                  </a:lnTo>
                  <a:lnTo>
                    <a:pt x="805617" y="335989"/>
                  </a:lnTo>
                  <a:lnTo>
                    <a:pt x="775578" y="326848"/>
                  </a:lnTo>
                  <a:lnTo>
                    <a:pt x="728694" y="319684"/>
                  </a:lnTo>
                  <a:lnTo>
                    <a:pt x="707338" y="314597"/>
                  </a:lnTo>
                  <a:close/>
                </a:path>
                <a:path w="866775" h="531495">
                  <a:moveTo>
                    <a:pt x="623350" y="287928"/>
                  </a:moveTo>
                  <a:lnTo>
                    <a:pt x="556653" y="287928"/>
                  </a:lnTo>
                  <a:lnTo>
                    <a:pt x="563985" y="291756"/>
                  </a:lnTo>
                  <a:lnTo>
                    <a:pt x="571370" y="295483"/>
                  </a:lnTo>
                  <a:lnTo>
                    <a:pt x="578802" y="299107"/>
                  </a:lnTo>
                  <a:lnTo>
                    <a:pt x="586275" y="302629"/>
                  </a:lnTo>
                  <a:lnTo>
                    <a:pt x="540025" y="348879"/>
                  </a:lnTo>
                  <a:lnTo>
                    <a:pt x="579581" y="348879"/>
                  </a:lnTo>
                  <a:lnTo>
                    <a:pt x="613855" y="314597"/>
                  </a:lnTo>
                  <a:lnTo>
                    <a:pt x="707338" y="314597"/>
                  </a:lnTo>
                  <a:lnTo>
                    <a:pt x="682814" y="308756"/>
                  </a:lnTo>
                  <a:lnTo>
                    <a:pt x="638135" y="294147"/>
                  </a:lnTo>
                  <a:lnTo>
                    <a:pt x="623350" y="287928"/>
                  </a:lnTo>
                  <a:close/>
                </a:path>
                <a:path w="866775" h="531495">
                  <a:moveTo>
                    <a:pt x="557694" y="256578"/>
                  </a:moveTo>
                  <a:lnTo>
                    <a:pt x="504110" y="256578"/>
                  </a:lnTo>
                  <a:lnTo>
                    <a:pt x="510839" y="261011"/>
                  </a:lnTo>
                  <a:lnTo>
                    <a:pt x="517624" y="265336"/>
                  </a:lnTo>
                  <a:lnTo>
                    <a:pt x="524458" y="269564"/>
                  </a:lnTo>
                  <a:lnTo>
                    <a:pt x="531334" y="273708"/>
                  </a:lnTo>
                  <a:lnTo>
                    <a:pt x="486351" y="318702"/>
                  </a:lnTo>
                  <a:lnTo>
                    <a:pt x="525872" y="318702"/>
                  </a:lnTo>
                  <a:lnTo>
                    <a:pt x="556653" y="287928"/>
                  </a:lnTo>
                  <a:lnTo>
                    <a:pt x="623350" y="287928"/>
                  </a:lnTo>
                  <a:lnTo>
                    <a:pt x="594853" y="275940"/>
                  </a:lnTo>
                  <a:lnTo>
                    <a:pt x="557694" y="256578"/>
                  </a:lnTo>
                  <a:close/>
                </a:path>
                <a:path w="866775" h="531495">
                  <a:moveTo>
                    <a:pt x="494965" y="215302"/>
                  </a:moveTo>
                  <a:lnTo>
                    <a:pt x="449232" y="215302"/>
                  </a:lnTo>
                  <a:lnTo>
                    <a:pt x="457640" y="222181"/>
                  </a:lnTo>
                  <a:lnTo>
                    <a:pt x="463384" y="226812"/>
                  </a:lnTo>
                  <a:lnTo>
                    <a:pt x="469179" y="231362"/>
                  </a:lnTo>
                  <a:lnTo>
                    <a:pt x="475021" y="235837"/>
                  </a:lnTo>
                  <a:lnTo>
                    <a:pt x="480906" y="240243"/>
                  </a:lnTo>
                  <a:lnTo>
                    <a:pt x="432667" y="288493"/>
                  </a:lnTo>
                  <a:lnTo>
                    <a:pt x="472202" y="288493"/>
                  </a:lnTo>
                  <a:lnTo>
                    <a:pt x="504110" y="256578"/>
                  </a:lnTo>
                  <a:lnTo>
                    <a:pt x="557694" y="256578"/>
                  </a:lnTo>
                  <a:lnTo>
                    <a:pt x="553165" y="254218"/>
                  </a:lnTo>
                  <a:lnTo>
                    <a:pt x="513267" y="229063"/>
                  </a:lnTo>
                  <a:lnTo>
                    <a:pt x="494965" y="215302"/>
                  </a:lnTo>
                  <a:close/>
                </a:path>
                <a:path w="866775" h="531495">
                  <a:moveTo>
                    <a:pt x="398340" y="26742"/>
                  </a:moveTo>
                  <a:lnTo>
                    <a:pt x="272400" y="26742"/>
                  </a:lnTo>
                  <a:lnTo>
                    <a:pt x="391621" y="53192"/>
                  </a:lnTo>
                  <a:lnTo>
                    <a:pt x="394836" y="56270"/>
                  </a:lnTo>
                  <a:lnTo>
                    <a:pt x="431965" y="192381"/>
                  </a:lnTo>
                  <a:lnTo>
                    <a:pt x="377653" y="257552"/>
                  </a:lnTo>
                  <a:lnTo>
                    <a:pt x="414016" y="257552"/>
                  </a:lnTo>
                  <a:lnTo>
                    <a:pt x="449232" y="215302"/>
                  </a:lnTo>
                  <a:lnTo>
                    <a:pt x="494965" y="215302"/>
                  </a:lnTo>
                  <a:lnTo>
                    <a:pt x="475357" y="200559"/>
                  </a:lnTo>
                  <a:lnTo>
                    <a:pt x="459671" y="187732"/>
                  </a:lnTo>
                  <a:lnTo>
                    <a:pt x="422908" y="52930"/>
                  </a:lnTo>
                  <a:lnTo>
                    <a:pt x="418716" y="43074"/>
                  </a:lnTo>
                  <a:lnTo>
                    <a:pt x="412161" y="34873"/>
                  </a:lnTo>
                  <a:lnTo>
                    <a:pt x="403653" y="28714"/>
                  </a:lnTo>
                  <a:lnTo>
                    <a:pt x="398340" y="26742"/>
                  </a:lnTo>
                  <a:close/>
                </a:path>
                <a:path w="866775" h="531495">
                  <a:moveTo>
                    <a:pt x="344465" y="139796"/>
                  </a:moveTo>
                  <a:lnTo>
                    <a:pt x="289677" y="139796"/>
                  </a:lnTo>
                  <a:lnTo>
                    <a:pt x="303959" y="142320"/>
                  </a:lnTo>
                  <a:lnTo>
                    <a:pt x="316245" y="149335"/>
                  </a:lnTo>
                  <a:lnTo>
                    <a:pt x="325530" y="160010"/>
                  </a:lnTo>
                  <a:lnTo>
                    <a:pt x="330806" y="173513"/>
                  </a:lnTo>
                  <a:lnTo>
                    <a:pt x="335235" y="195711"/>
                  </a:lnTo>
                  <a:lnTo>
                    <a:pt x="363774" y="195711"/>
                  </a:lnTo>
                  <a:lnTo>
                    <a:pt x="358240" y="168036"/>
                  </a:lnTo>
                  <a:lnTo>
                    <a:pt x="349440" y="145513"/>
                  </a:lnTo>
                  <a:lnTo>
                    <a:pt x="344465" y="139796"/>
                  </a:lnTo>
                  <a:close/>
                </a:path>
                <a:path w="866775" h="531495">
                  <a:moveTo>
                    <a:pt x="279666" y="0"/>
                  </a:moveTo>
                  <a:lnTo>
                    <a:pt x="276829" y="0"/>
                  </a:lnTo>
                  <a:lnTo>
                    <a:pt x="261595" y="3082"/>
                  </a:lnTo>
                  <a:lnTo>
                    <a:pt x="249142" y="11485"/>
                  </a:lnTo>
                  <a:lnTo>
                    <a:pt x="240740" y="23937"/>
                  </a:lnTo>
                  <a:lnTo>
                    <a:pt x="237657" y="39171"/>
                  </a:lnTo>
                  <a:lnTo>
                    <a:pt x="237657" y="111839"/>
                  </a:lnTo>
                  <a:lnTo>
                    <a:pt x="265614" y="111839"/>
                  </a:lnTo>
                  <a:lnTo>
                    <a:pt x="265614" y="32177"/>
                  </a:lnTo>
                  <a:lnTo>
                    <a:pt x="272400" y="26742"/>
                  </a:lnTo>
                  <a:lnTo>
                    <a:pt x="398340" y="26742"/>
                  </a:lnTo>
                  <a:lnTo>
                    <a:pt x="393600" y="24983"/>
                  </a:lnTo>
                  <a:lnTo>
                    <a:pt x="282514" y="303"/>
                  </a:lnTo>
                  <a:lnTo>
                    <a:pt x="27966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12" name="object 212"/>
            <p:cNvPicPr/>
            <p:nvPr/>
          </p:nvPicPr>
          <p:blipFill>
            <a:blip r:embed="rId24" cstate="print"/>
            <a:stretch>
              <a:fillRect/>
            </a:stretch>
          </p:blipFill>
          <p:spPr>
            <a:xfrm>
              <a:off x="1509204" y="9795283"/>
              <a:ext cx="159565" cy="159565"/>
            </a:xfrm>
            <a:prstGeom prst="rect">
              <a:avLst/>
            </a:prstGeom>
          </p:spPr>
        </p:pic>
      </p:grpSp>
      <p:sp>
        <p:nvSpPr>
          <p:cNvPr id="213" name="object 213"/>
          <p:cNvSpPr txBox="1"/>
          <p:nvPr/>
        </p:nvSpPr>
        <p:spPr>
          <a:xfrm>
            <a:off x="5202298" y="7255594"/>
            <a:ext cx="3763376" cy="684218"/>
          </a:xfrm>
          <a:prstGeom prst="rect">
            <a:avLst/>
          </a:prstGeom>
        </p:spPr>
        <p:txBody>
          <a:bodyPr vert="horz" wrap="square" lIns="0" tIns="5199" rIns="0" bIns="0" rtlCol="0">
            <a:spAutoFit/>
          </a:bodyPr>
          <a:lstStyle/>
          <a:p>
            <a:pPr defTabSz="831697">
              <a:spcBef>
                <a:spcPts val="41"/>
              </a:spcBef>
            </a:pPr>
            <a:endParaRPr sz="2547">
              <a:solidFill>
                <a:prstClr val="black"/>
              </a:solidFill>
              <a:latin typeface="Poppins Medium" panose="00000600000000000000" pitchFamily="2" charset="0"/>
              <a:cs typeface="Poppins Medium" panose="00000600000000000000" pitchFamily="2" charset="0"/>
            </a:endParaRPr>
          </a:p>
          <a:p>
            <a:pPr marR="32345" algn="ctr" defTabSz="831697"/>
            <a:r>
              <a:rPr sz="1865" b="1">
                <a:solidFill>
                  <a:srgbClr val="FFFFFF"/>
                </a:solidFill>
                <a:latin typeface="Poppins Medium" panose="00000600000000000000" pitchFamily="2" charset="0"/>
                <a:cs typeface="Poppins Medium" panose="00000600000000000000" pitchFamily="2" charset="0"/>
              </a:rPr>
              <a:t>Logística</a:t>
            </a:r>
            <a:endParaRPr sz="1865">
              <a:solidFill>
                <a:prstClr val="black"/>
              </a:solidFill>
              <a:latin typeface="Poppins Medium" panose="00000600000000000000" pitchFamily="2" charset="0"/>
              <a:cs typeface="Poppins Medium" panose="00000600000000000000" pitchFamily="2" charset="0"/>
            </a:endParaRPr>
          </a:p>
        </p:txBody>
      </p:sp>
      <p:grpSp>
        <p:nvGrpSpPr>
          <p:cNvPr id="214" name="object 214"/>
          <p:cNvGrpSpPr/>
          <p:nvPr/>
        </p:nvGrpSpPr>
        <p:grpSpPr>
          <a:xfrm>
            <a:off x="5495472" y="7433415"/>
            <a:ext cx="705200" cy="704623"/>
            <a:chOff x="6040658" y="8172331"/>
            <a:chExt cx="775335" cy="774700"/>
          </a:xfrm>
        </p:grpSpPr>
        <p:pic>
          <p:nvPicPr>
            <p:cNvPr id="215" name="object 215"/>
            <p:cNvPicPr/>
            <p:nvPr/>
          </p:nvPicPr>
          <p:blipFill>
            <a:blip r:embed="rId25" cstate="print"/>
            <a:stretch>
              <a:fillRect/>
            </a:stretch>
          </p:blipFill>
          <p:spPr>
            <a:xfrm>
              <a:off x="6090685" y="8409372"/>
              <a:ext cx="100028" cy="100028"/>
            </a:xfrm>
            <a:prstGeom prst="rect">
              <a:avLst/>
            </a:prstGeom>
          </p:spPr>
        </p:pic>
        <p:sp>
          <p:nvSpPr>
            <p:cNvPr id="216" name="object 216"/>
            <p:cNvSpPr/>
            <p:nvPr/>
          </p:nvSpPr>
          <p:spPr>
            <a:xfrm>
              <a:off x="6040658" y="8172331"/>
              <a:ext cx="775335" cy="774700"/>
            </a:xfrm>
            <a:custGeom>
              <a:avLst/>
              <a:gdLst/>
              <a:ahLst/>
              <a:cxnLst/>
              <a:rect l="l" t="t" r="r" b="b"/>
              <a:pathLst>
                <a:path w="775334" h="774700">
                  <a:moveTo>
                    <a:pt x="755786" y="600710"/>
                  </a:moveTo>
                  <a:lnTo>
                    <a:pt x="700219" y="600710"/>
                  </a:lnTo>
                  <a:lnTo>
                    <a:pt x="719668" y="604520"/>
                  </a:lnTo>
                  <a:lnTo>
                    <a:pt x="735566" y="614680"/>
                  </a:lnTo>
                  <a:lnTo>
                    <a:pt x="746293" y="631190"/>
                  </a:lnTo>
                  <a:lnTo>
                    <a:pt x="750228" y="650240"/>
                  </a:lnTo>
                  <a:lnTo>
                    <a:pt x="746293" y="669290"/>
                  </a:lnTo>
                  <a:lnTo>
                    <a:pt x="735566" y="685800"/>
                  </a:lnTo>
                  <a:lnTo>
                    <a:pt x="719668" y="695960"/>
                  </a:lnTo>
                  <a:lnTo>
                    <a:pt x="700219" y="699770"/>
                  </a:lnTo>
                  <a:lnTo>
                    <a:pt x="25014" y="699770"/>
                  </a:lnTo>
                  <a:lnTo>
                    <a:pt x="15290" y="702310"/>
                  </a:lnTo>
                  <a:lnTo>
                    <a:pt x="7341" y="707390"/>
                  </a:lnTo>
                  <a:lnTo>
                    <a:pt x="1978" y="715010"/>
                  </a:lnTo>
                  <a:lnTo>
                    <a:pt x="10" y="725170"/>
                  </a:lnTo>
                  <a:lnTo>
                    <a:pt x="10" y="750570"/>
                  </a:lnTo>
                  <a:lnTo>
                    <a:pt x="1978" y="759460"/>
                  </a:lnTo>
                  <a:lnTo>
                    <a:pt x="7341" y="768350"/>
                  </a:lnTo>
                  <a:lnTo>
                    <a:pt x="15290" y="773430"/>
                  </a:lnTo>
                  <a:lnTo>
                    <a:pt x="25014" y="774700"/>
                  </a:lnTo>
                  <a:lnTo>
                    <a:pt x="275091" y="774700"/>
                  </a:lnTo>
                  <a:lnTo>
                    <a:pt x="284815" y="773430"/>
                  </a:lnTo>
                  <a:lnTo>
                    <a:pt x="292764" y="768350"/>
                  </a:lnTo>
                  <a:lnTo>
                    <a:pt x="298127" y="759460"/>
                  </a:lnTo>
                  <a:lnTo>
                    <a:pt x="300095" y="750570"/>
                  </a:lnTo>
                  <a:lnTo>
                    <a:pt x="25014" y="750570"/>
                  </a:lnTo>
                  <a:lnTo>
                    <a:pt x="25014" y="725170"/>
                  </a:lnTo>
                  <a:lnTo>
                    <a:pt x="700219" y="725170"/>
                  </a:lnTo>
                  <a:lnTo>
                    <a:pt x="729395" y="718820"/>
                  </a:lnTo>
                  <a:lnTo>
                    <a:pt x="753245" y="703580"/>
                  </a:lnTo>
                  <a:lnTo>
                    <a:pt x="769338" y="679450"/>
                  </a:lnTo>
                  <a:lnTo>
                    <a:pt x="775243" y="650240"/>
                  </a:lnTo>
                  <a:lnTo>
                    <a:pt x="769338" y="621030"/>
                  </a:lnTo>
                  <a:lnTo>
                    <a:pt x="755786" y="600710"/>
                  </a:lnTo>
                  <a:close/>
                </a:path>
                <a:path w="775334" h="774700">
                  <a:moveTo>
                    <a:pt x="300095" y="725170"/>
                  </a:moveTo>
                  <a:lnTo>
                    <a:pt x="275091" y="725170"/>
                  </a:lnTo>
                  <a:lnTo>
                    <a:pt x="275112" y="750570"/>
                  </a:lnTo>
                  <a:lnTo>
                    <a:pt x="300095" y="750570"/>
                  </a:lnTo>
                  <a:lnTo>
                    <a:pt x="300095" y="725170"/>
                  </a:lnTo>
                  <a:close/>
                </a:path>
                <a:path w="775334" h="774700">
                  <a:moveTo>
                    <a:pt x="100028" y="187960"/>
                  </a:moveTo>
                  <a:lnTo>
                    <a:pt x="61128" y="195580"/>
                  </a:lnTo>
                  <a:lnTo>
                    <a:pt x="29328" y="217170"/>
                  </a:lnTo>
                  <a:lnTo>
                    <a:pt x="7872" y="248920"/>
                  </a:lnTo>
                  <a:lnTo>
                    <a:pt x="0" y="288290"/>
                  </a:lnTo>
                  <a:lnTo>
                    <a:pt x="4269" y="316230"/>
                  </a:lnTo>
                  <a:lnTo>
                    <a:pt x="16232" y="341630"/>
                  </a:lnTo>
                  <a:lnTo>
                    <a:pt x="34623" y="363220"/>
                  </a:lnTo>
                  <a:lnTo>
                    <a:pt x="58176" y="378460"/>
                  </a:lnTo>
                  <a:lnTo>
                    <a:pt x="73809" y="527050"/>
                  </a:lnTo>
                  <a:lnTo>
                    <a:pt x="47066" y="557530"/>
                  </a:lnTo>
                  <a:lnTo>
                    <a:pt x="26669" y="699770"/>
                  </a:lnTo>
                  <a:lnTo>
                    <a:pt x="51935" y="699770"/>
                  </a:lnTo>
                  <a:lnTo>
                    <a:pt x="55516" y="675640"/>
                  </a:lnTo>
                  <a:lnTo>
                    <a:pt x="212569" y="675640"/>
                  </a:lnTo>
                  <a:lnTo>
                    <a:pt x="212569" y="650240"/>
                  </a:lnTo>
                  <a:lnTo>
                    <a:pt x="59087" y="650240"/>
                  </a:lnTo>
                  <a:lnTo>
                    <a:pt x="72709" y="554990"/>
                  </a:lnTo>
                  <a:lnTo>
                    <a:pt x="78039" y="549910"/>
                  </a:lnTo>
                  <a:lnTo>
                    <a:pt x="250683" y="549910"/>
                  </a:lnTo>
                  <a:lnTo>
                    <a:pt x="249515" y="546100"/>
                  </a:lnTo>
                  <a:lnTo>
                    <a:pt x="242874" y="537210"/>
                  </a:lnTo>
                  <a:lnTo>
                    <a:pt x="233764" y="529590"/>
                  </a:lnTo>
                  <a:lnTo>
                    <a:pt x="222851" y="525780"/>
                  </a:lnTo>
                  <a:lnTo>
                    <a:pt x="98792" y="525780"/>
                  </a:lnTo>
                  <a:lnTo>
                    <a:pt x="84154" y="386080"/>
                  </a:lnTo>
                  <a:lnTo>
                    <a:pt x="117651" y="386080"/>
                  </a:lnTo>
                  <a:lnTo>
                    <a:pt x="134265" y="382270"/>
                  </a:lnTo>
                  <a:lnTo>
                    <a:pt x="149610" y="374650"/>
                  </a:lnTo>
                  <a:lnTo>
                    <a:pt x="163419" y="364490"/>
                  </a:lnTo>
                  <a:lnTo>
                    <a:pt x="188882" y="364490"/>
                  </a:lnTo>
                  <a:lnTo>
                    <a:pt x="188614" y="363220"/>
                  </a:lnTo>
                  <a:lnTo>
                    <a:pt x="100038" y="363220"/>
                  </a:lnTo>
                  <a:lnTo>
                    <a:pt x="70863" y="356870"/>
                  </a:lnTo>
                  <a:lnTo>
                    <a:pt x="47012" y="340360"/>
                  </a:lnTo>
                  <a:lnTo>
                    <a:pt x="30919" y="316230"/>
                  </a:lnTo>
                  <a:lnTo>
                    <a:pt x="25014" y="288290"/>
                  </a:lnTo>
                  <a:lnTo>
                    <a:pt x="30919" y="259080"/>
                  </a:lnTo>
                  <a:lnTo>
                    <a:pt x="47012" y="234950"/>
                  </a:lnTo>
                  <a:lnTo>
                    <a:pt x="70863" y="218440"/>
                  </a:lnTo>
                  <a:lnTo>
                    <a:pt x="100038" y="212090"/>
                  </a:lnTo>
                  <a:lnTo>
                    <a:pt x="164142" y="212090"/>
                  </a:lnTo>
                  <a:lnTo>
                    <a:pt x="150632" y="201930"/>
                  </a:lnTo>
                  <a:lnTo>
                    <a:pt x="126691" y="191770"/>
                  </a:lnTo>
                  <a:lnTo>
                    <a:pt x="100028" y="187960"/>
                  </a:lnTo>
                  <a:close/>
                </a:path>
                <a:path w="775334" h="774700">
                  <a:moveTo>
                    <a:pt x="250683" y="549910"/>
                  </a:moveTo>
                  <a:lnTo>
                    <a:pt x="222066" y="549910"/>
                  </a:lnTo>
                  <a:lnTo>
                    <a:pt x="227396" y="554990"/>
                  </a:lnTo>
                  <a:lnTo>
                    <a:pt x="228254" y="561340"/>
                  </a:lnTo>
                  <a:lnTo>
                    <a:pt x="248170" y="699770"/>
                  </a:lnTo>
                  <a:lnTo>
                    <a:pt x="273447" y="699770"/>
                  </a:lnTo>
                  <a:lnTo>
                    <a:pt x="259154" y="600710"/>
                  </a:lnTo>
                  <a:lnTo>
                    <a:pt x="755786" y="600710"/>
                  </a:lnTo>
                  <a:lnTo>
                    <a:pt x="753245" y="596900"/>
                  </a:lnTo>
                  <a:lnTo>
                    <a:pt x="729395" y="581660"/>
                  </a:lnTo>
                  <a:lnTo>
                    <a:pt x="700219" y="575310"/>
                  </a:lnTo>
                  <a:lnTo>
                    <a:pt x="255573" y="575310"/>
                  </a:lnTo>
                  <a:lnTo>
                    <a:pt x="253018" y="557530"/>
                  </a:lnTo>
                  <a:lnTo>
                    <a:pt x="250683" y="549910"/>
                  </a:lnTo>
                  <a:close/>
                </a:path>
                <a:path w="775334" h="774700">
                  <a:moveTo>
                    <a:pt x="362617" y="600710"/>
                  </a:moveTo>
                  <a:lnTo>
                    <a:pt x="306849" y="600710"/>
                  </a:lnTo>
                  <a:lnTo>
                    <a:pt x="298809" y="610870"/>
                  </a:lnTo>
                  <a:lnTo>
                    <a:pt x="292748" y="623570"/>
                  </a:lnTo>
                  <a:lnTo>
                    <a:pt x="288924" y="636270"/>
                  </a:lnTo>
                  <a:lnTo>
                    <a:pt x="287593" y="650240"/>
                  </a:lnTo>
                  <a:lnTo>
                    <a:pt x="288924" y="664210"/>
                  </a:lnTo>
                  <a:lnTo>
                    <a:pt x="292748" y="676910"/>
                  </a:lnTo>
                  <a:lnTo>
                    <a:pt x="298809" y="689610"/>
                  </a:lnTo>
                  <a:lnTo>
                    <a:pt x="306849" y="699770"/>
                  </a:lnTo>
                  <a:lnTo>
                    <a:pt x="362617" y="699770"/>
                  </a:lnTo>
                  <a:lnTo>
                    <a:pt x="343167" y="695960"/>
                  </a:lnTo>
                  <a:lnTo>
                    <a:pt x="327270" y="685800"/>
                  </a:lnTo>
                  <a:lnTo>
                    <a:pt x="316543" y="669290"/>
                  </a:lnTo>
                  <a:lnTo>
                    <a:pt x="312608" y="650240"/>
                  </a:lnTo>
                  <a:lnTo>
                    <a:pt x="316543" y="631190"/>
                  </a:lnTo>
                  <a:lnTo>
                    <a:pt x="327270" y="614680"/>
                  </a:lnTo>
                  <a:lnTo>
                    <a:pt x="343167" y="604520"/>
                  </a:lnTo>
                  <a:lnTo>
                    <a:pt x="362617" y="600710"/>
                  </a:lnTo>
                  <a:close/>
                </a:path>
                <a:path w="775334" h="774700">
                  <a:moveTo>
                    <a:pt x="418385" y="600710"/>
                  </a:moveTo>
                  <a:lnTo>
                    <a:pt x="362617" y="600710"/>
                  </a:lnTo>
                  <a:lnTo>
                    <a:pt x="382068" y="604520"/>
                  </a:lnTo>
                  <a:lnTo>
                    <a:pt x="397969" y="614680"/>
                  </a:lnTo>
                  <a:lnTo>
                    <a:pt x="408699" y="631190"/>
                  </a:lnTo>
                  <a:lnTo>
                    <a:pt x="412636" y="650240"/>
                  </a:lnTo>
                  <a:lnTo>
                    <a:pt x="408699" y="669290"/>
                  </a:lnTo>
                  <a:lnTo>
                    <a:pt x="397969" y="685800"/>
                  </a:lnTo>
                  <a:lnTo>
                    <a:pt x="382068" y="695960"/>
                  </a:lnTo>
                  <a:lnTo>
                    <a:pt x="362617" y="699770"/>
                  </a:lnTo>
                  <a:lnTo>
                    <a:pt x="418385" y="699770"/>
                  </a:lnTo>
                  <a:lnTo>
                    <a:pt x="426425" y="689610"/>
                  </a:lnTo>
                  <a:lnTo>
                    <a:pt x="432485" y="676910"/>
                  </a:lnTo>
                  <a:lnTo>
                    <a:pt x="436309" y="664210"/>
                  </a:lnTo>
                  <a:lnTo>
                    <a:pt x="437641" y="650240"/>
                  </a:lnTo>
                  <a:lnTo>
                    <a:pt x="436309" y="636270"/>
                  </a:lnTo>
                  <a:lnTo>
                    <a:pt x="432485" y="623570"/>
                  </a:lnTo>
                  <a:lnTo>
                    <a:pt x="426425" y="610870"/>
                  </a:lnTo>
                  <a:lnTo>
                    <a:pt x="418385" y="600710"/>
                  </a:lnTo>
                  <a:close/>
                </a:path>
                <a:path w="775334" h="774700">
                  <a:moveTo>
                    <a:pt x="525167" y="600710"/>
                  </a:moveTo>
                  <a:lnTo>
                    <a:pt x="469409" y="600710"/>
                  </a:lnTo>
                  <a:lnTo>
                    <a:pt x="461363" y="610870"/>
                  </a:lnTo>
                  <a:lnTo>
                    <a:pt x="455300" y="623570"/>
                  </a:lnTo>
                  <a:lnTo>
                    <a:pt x="451475" y="636270"/>
                  </a:lnTo>
                  <a:lnTo>
                    <a:pt x="450143" y="650240"/>
                  </a:lnTo>
                  <a:lnTo>
                    <a:pt x="451474" y="664210"/>
                  </a:lnTo>
                  <a:lnTo>
                    <a:pt x="455298" y="676910"/>
                  </a:lnTo>
                  <a:lnTo>
                    <a:pt x="461359" y="689610"/>
                  </a:lnTo>
                  <a:lnTo>
                    <a:pt x="469399" y="699770"/>
                  </a:lnTo>
                  <a:lnTo>
                    <a:pt x="525167" y="699770"/>
                  </a:lnTo>
                  <a:lnTo>
                    <a:pt x="505716" y="695960"/>
                  </a:lnTo>
                  <a:lnTo>
                    <a:pt x="489814" y="685800"/>
                  </a:lnTo>
                  <a:lnTo>
                    <a:pt x="479084" y="669290"/>
                  </a:lnTo>
                  <a:lnTo>
                    <a:pt x="475147" y="650240"/>
                  </a:lnTo>
                  <a:lnTo>
                    <a:pt x="479084" y="631190"/>
                  </a:lnTo>
                  <a:lnTo>
                    <a:pt x="489814" y="614680"/>
                  </a:lnTo>
                  <a:lnTo>
                    <a:pt x="505716" y="604520"/>
                  </a:lnTo>
                  <a:lnTo>
                    <a:pt x="525167" y="600710"/>
                  </a:lnTo>
                  <a:close/>
                </a:path>
                <a:path w="775334" h="774700">
                  <a:moveTo>
                    <a:pt x="580935" y="600710"/>
                  </a:moveTo>
                  <a:lnTo>
                    <a:pt x="525167" y="600710"/>
                  </a:lnTo>
                  <a:lnTo>
                    <a:pt x="544616" y="604520"/>
                  </a:lnTo>
                  <a:lnTo>
                    <a:pt x="560514" y="614680"/>
                  </a:lnTo>
                  <a:lnTo>
                    <a:pt x="571240" y="631190"/>
                  </a:lnTo>
                  <a:lnTo>
                    <a:pt x="575176" y="650240"/>
                  </a:lnTo>
                  <a:lnTo>
                    <a:pt x="571240" y="669290"/>
                  </a:lnTo>
                  <a:lnTo>
                    <a:pt x="560514" y="685800"/>
                  </a:lnTo>
                  <a:lnTo>
                    <a:pt x="544616" y="695960"/>
                  </a:lnTo>
                  <a:lnTo>
                    <a:pt x="525167" y="699770"/>
                  </a:lnTo>
                  <a:lnTo>
                    <a:pt x="580935" y="699770"/>
                  </a:lnTo>
                  <a:lnTo>
                    <a:pt x="588975" y="689610"/>
                  </a:lnTo>
                  <a:lnTo>
                    <a:pt x="595035" y="676910"/>
                  </a:lnTo>
                  <a:lnTo>
                    <a:pt x="598859" y="664210"/>
                  </a:lnTo>
                  <a:lnTo>
                    <a:pt x="600191" y="650240"/>
                  </a:lnTo>
                  <a:lnTo>
                    <a:pt x="598859" y="636270"/>
                  </a:lnTo>
                  <a:lnTo>
                    <a:pt x="595035" y="623570"/>
                  </a:lnTo>
                  <a:lnTo>
                    <a:pt x="588975" y="610870"/>
                  </a:lnTo>
                  <a:lnTo>
                    <a:pt x="580935" y="600710"/>
                  </a:lnTo>
                  <a:close/>
                </a:path>
                <a:path w="775334" h="774700">
                  <a:moveTo>
                    <a:pt x="700219" y="600710"/>
                  </a:moveTo>
                  <a:lnTo>
                    <a:pt x="644462" y="600710"/>
                  </a:lnTo>
                  <a:lnTo>
                    <a:pt x="636415" y="610870"/>
                  </a:lnTo>
                  <a:lnTo>
                    <a:pt x="630352" y="623570"/>
                  </a:lnTo>
                  <a:lnTo>
                    <a:pt x="626527" y="636270"/>
                  </a:lnTo>
                  <a:lnTo>
                    <a:pt x="625195" y="650240"/>
                  </a:lnTo>
                  <a:lnTo>
                    <a:pt x="626527" y="664210"/>
                  </a:lnTo>
                  <a:lnTo>
                    <a:pt x="630351" y="676910"/>
                  </a:lnTo>
                  <a:lnTo>
                    <a:pt x="636411" y="689610"/>
                  </a:lnTo>
                  <a:lnTo>
                    <a:pt x="644451" y="699770"/>
                  </a:lnTo>
                  <a:lnTo>
                    <a:pt x="700219" y="699770"/>
                  </a:lnTo>
                  <a:lnTo>
                    <a:pt x="680768" y="695960"/>
                  </a:lnTo>
                  <a:lnTo>
                    <a:pt x="664867" y="685800"/>
                  </a:lnTo>
                  <a:lnTo>
                    <a:pt x="654137" y="669290"/>
                  </a:lnTo>
                  <a:lnTo>
                    <a:pt x="650200" y="650240"/>
                  </a:lnTo>
                  <a:lnTo>
                    <a:pt x="654137" y="631190"/>
                  </a:lnTo>
                  <a:lnTo>
                    <a:pt x="664867" y="614680"/>
                  </a:lnTo>
                  <a:lnTo>
                    <a:pt x="680768" y="604520"/>
                  </a:lnTo>
                  <a:lnTo>
                    <a:pt x="700219" y="600710"/>
                  </a:lnTo>
                  <a:close/>
                </a:path>
                <a:path w="775334" h="774700">
                  <a:moveTo>
                    <a:pt x="188882" y="364490"/>
                  </a:moveTo>
                  <a:lnTo>
                    <a:pt x="163419" y="364490"/>
                  </a:lnTo>
                  <a:lnTo>
                    <a:pt x="197166" y="525780"/>
                  </a:lnTo>
                  <a:lnTo>
                    <a:pt x="222851" y="525780"/>
                  </a:lnTo>
                  <a:lnTo>
                    <a:pt x="188882" y="364490"/>
                  </a:lnTo>
                  <a:close/>
                </a:path>
                <a:path w="775334" h="774700">
                  <a:moveTo>
                    <a:pt x="375119" y="358140"/>
                  </a:moveTo>
                  <a:lnTo>
                    <a:pt x="350104" y="358140"/>
                  </a:lnTo>
                  <a:lnTo>
                    <a:pt x="350104" y="387350"/>
                  </a:lnTo>
                  <a:lnTo>
                    <a:pt x="353062" y="402590"/>
                  </a:lnTo>
                  <a:lnTo>
                    <a:pt x="361112" y="414020"/>
                  </a:lnTo>
                  <a:lnTo>
                    <a:pt x="373036" y="422910"/>
                  </a:lnTo>
                  <a:lnTo>
                    <a:pt x="387621" y="425450"/>
                  </a:lnTo>
                  <a:lnTo>
                    <a:pt x="737726" y="425450"/>
                  </a:lnTo>
                  <a:lnTo>
                    <a:pt x="752312" y="422910"/>
                  </a:lnTo>
                  <a:lnTo>
                    <a:pt x="764239" y="414020"/>
                  </a:lnTo>
                  <a:lnTo>
                    <a:pt x="772289" y="402590"/>
                  </a:lnTo>
                  <a:lnTo>
                    <a:pt x="772781" y="400050"/>
                  </a:lnTo>
                  <a:lnTo>
                    <a:pt x="380721" y="400050"/>
                  </a:lnTo>
                  <a:lnTo>
                    <a:pt x="375119" y="394970"/>
                  </a:lnTo>
                  <a:lnTo>
                    <a:pt x="375119" y="358140"/>
                  </a:lnTo>
                  <a:close/>
                </a:path>
                <a:path w="775334" h="774700">
                  <a:moveTo>
                    <a:pt x="772781" y="25400"/>
                  </a:moveTo>
                  <a:lnTo>
                    <a:pt x="744637" y="25400"/>
                  </a:lnTo>
                  <a:lnTo>
                    <a:pt x="750228" y="30480"/>
                  </a:lnTo>
                  <a:lnTo>
                    <a:pt x="750228" y="394970"/>
                  </a:lnTo>
                  <a:lnTo>
                    <a:pt x="744637" y="400050"/>
                  </a:lnTo>
                  <a:lnTo>
                    <a:pt x="772781" y="400050"/>
                  </a:lnTo>
                  <a:lnTo>
                    <a:pt x="775243" y="387350"/>
                  </a:lnTo>
                  <a:lnTo>
                    <a:pt x="775243" y="38100"/>
                  </a:lnTo>
                  <a:lnTo>
                    <a:pt x="772781" y="25400"/>
                  </a:lnTo>
                  <a:close/>
                </a:path>
                <a:path w="775334" h="774700">
                  <a:moveTo>
                    <a:pt x="117651" y="386080"/>
                  </a:moveTo>
                  <a:lnTo>
                    <a:pt x="84154" y="386080"/>
                  </a:lnTo>
                  <a:lnTo>
                    <a:pt x="89348" y="387350"/>
                  </a:lnTo>
                  <a:lnTo>
                    <a:pt x="100038" y="387350"/>
                  </a:lnTo>
                  <a:lnTo>
                    <a:pt x="117651" y="386080"/>
                  </a:lnTo>
                  <a:close/>
                </a:path>
                <a:path w="775334" h="774700">
                  <a:moveTo>
                    <a:pt x="164142" y="212090"/>
                  </a:moveTo>
                  <a:lnTo>
                    <a:pt x="100038" y="212090"/>
                  </a:lnTo>
                  <a:lnTo>
                    <a:pt x="129218" y="218440"/>
                  </a:lnTo>
                  <a:lnTo>
                    <a:pt x="153068" y="234950"/>
                  </a:lnTo>
                  <a:lnTo>
                    <a:pt x="169159" y="259080"/>
                  </a:lnTo>
                  <a:lnTo>
                    <a:pt x="175062" y="288290"/>
                  </a:lnTo>
                  <a:lnTo>
                    <a:pt x="169159" y="316230"/>
                  </a:lnTo>
                  <a:lnTo>
                    <a:pt x="153068" y="340360"/>
                  </a:lnTo>
                  <a:lnTo>
                    <a:pt x="129218" y="356870"/>
                  </a:lnTo>
                  <a:lnTo>
                    <a:pt x="100038" y="363220"/>
                  </a:lnTo>
                  <a:lnTo>
                    <a:pt x="188614" y="363220"/>
                  </a:lnTo>
                  <a:lnTo>
                    <a:pt x="184067" y="341630"/>
                  </a:lnTo>
                  <a:lnTo>
                    <a:pt x="184915" y="340360"/>
                  </a:lnTo>
                  <a:lnTo>
                    <a:pt x="185732" y="339090"/>
                  </a:lnTo>
                  <a:lnTo>
                    <a:pt x="186517" y="337820"/>
                  </a:lnTo>
                  <a:lnTo>
                    <a:pt x="325110" y="337820"/>
                  </a:lnTo>
                  <a:lnTo>
                    <a:pt x="305655" y="334010"/>
                  </a:lnTo>
                  <a:lnTo>
                    <a:pt x="289754" y="322580"/>
                  </a:lnTo>
                  <a:lnTo>
                    <a:pt x="282602" y="312420"/>
                  </a:lnTo>
                  <a:lnTo>
                    <a:pt x="196779" y="312420"/>
                  </a:lnTo>
                  <a:lnTo>
                    <a:pt x="198852" y="304800"/>
                  </a:lnTo>
                  <a:lnTo>
                    <a:pt x="200067" y="295910"/>
                  </a:lnTo>
                  <a:lnTo>
                    <a:pt x="200067" y="279400"/>
                  </a:lnTo>
                  <a:lnTo>
                    <a:pt x="198852" y="270510"/>
                  </a:lnTo>
                  <a:lnTo>
                    <a:pt x="196779" y="262890"/>
                  </a:lnTo>
                  <a:lnTo>
                    <a:pt x="282602" y="262890"/>
                  </a:lnTo>
                  <a:lnTo>
                    <a:pt x="289754" y="252730"/>
                  </a:lnTo>
                  <a:lnTo>
                    <a:pt x="305655" y="241300"/>
                  </a:lnTo>
                  <a:lnTo>
                    <a:pt x="325110" y="237490"/>
                  </a:lnTo>
                  <a:lnTo>
                    <a:pt x="186528" y="237490"/>
                  </a:lnTo>
                  <a:lnTo>
                    <a:pt x="170896" y="217170"/>
                  </a:lnTo>
                  <a:lnTo>
                    <a:pt x="164142" y="212090"/>
                  </a:lnTo>
                  <a:close/>
                </a:path>
                <a:path w="775334" h="774700">
                  <a:moveTo>
                    <a:pt x="325110" y="212090"/>
                  </a:moveTo>
                  <a:lnTo>
                    <a:pt x="308987" y="214630"/>
                  </a:lnTo>
                  <a:lnTo>
                    <a:pt x="294077" y="219710"/>
                  </a:lnTo>
                  <a:lnTo>
                    <a:pt x="280742" y="227330"/>
                  </a:lnTo>
                  <a:lnTo>
                    <a:pt x="269342" y="237490"/>
                  </a:lnTo>
                  <a:lnTo>
                    <a:pt x="325110" y="237490"/>
                  </a:lnTo>
                  <a:lnTo>
                    <a:pt x="335587" y="238760"/>
                  </a:lnTo>
                  <a:lnTo>
                    <a:pt x="345400" y="242570"/>
                  </a:lnTo>
                  <a:lnTo>
                    <a:pt x="354283" y="247650"/>
                  </a:lnTo>
                  <a:lnTo>
                    <a:pt x="361968" y="254000"/>
                  </a:lnTo>
                  <a:lnTo>
                    <a:pt x="354879" y="257810"/>
                  </a:lnTo>
                  <a:lnTo>
                    <a:pt x="350114" y="266700"/>
                  </a:lnTo>
                  <a:lnTo>
                    <a:pt x="350114" y="308610"/>
                  </a:lnTo>
                  <a:lnTo>
                    <a:pt x="354879" y="317500"/>
                  </a:lnTo>
                  <a:lnTo>
                    <a:pt x="361968" y="321310"/>
                  </a:lnTo>
                  <a:lnTo>
                    <a:pt x="354287" y="327660"/>
                  </a:lnTo>
                  <a:lnTo>
                    <a:pt x="345404" y="332740"/>
                  </a:lnTo>
                  <a:lnTo>
                    <a:pt x="335588" y="336550"/>
                  </a:lnTo>
                  <a:lnTo>
                    <a:pt x="325110" y="337820"/>
                  </a:lnTo>
                  <a:lnTo>
                    <a:pt x="269332" y="337820"/>
                  </a:lnTo>
                  <a:lnTo>
                    <a:pt x="280724" y="347980"/>
                  </a:lnTo>
                  <a:lnTo>
                    <a:pt x="294053" y="355600"/>
                  </a:lnTo>
                  <a:lnTo>
                    <a:pt x="308962" y="360680"/>
                  </a:lnTo>
                  <a:lnTo>
                    <a:pt x="325089" y="363220"/>
                  </a:lnTo>
                  <a:lnTo>
                    <a:pt x="331555" y="361950"/>
                  </a:lnTo>
                  <a:lnTo>
                    <a:pt x="337891" y="361950"/>
                  </a:lnTo>
                  <a:lnTo>
                    <a:pt x="344080" y="360680"/>
                  </a:lnTo>
                  <a:lnTo>
                    <a:pt x="350104" y="358140"/>
                  </a:lnTo>
                  <a:lnTo>
                    <a:pt x="375119" y="358140"/>
                  </a:lnTo>
                  <a:lnTo>
                    <a:pt x="375119" y="344170"/>
                  </a:lnTo>
                  <a:lnTo>
                    <a:pt x="380962" y="337820"/>
                  </a:lnTo>
                  <a:lnTo>
                    <a:pt x="385904" y="332740"/>
                  </a:lnTo>
                  <a:lnTo>
                    <a:pt x="389925" y="325120"/>
                  </a:lnTo>
                  <a:lnTo>
                    <a:pt x="550171" y="325120"/>
                  </a:lnTo>
                  <a:lnTo>
                    <a:pt x="559896" y="323850"/>
                  </a:lnTo>
                  <a:lnTo>
                    <a:pt x="567845" y="317500"/>
                  </a:lnTo>
                  <a:lnTo>
                    <a:pt x="573208" y="309880"/>
                  </a:lnTo>
                  <a:lnTo>
                    <a:pt x="575176" y="299720"/>
                  </a:lnTo>
                  <a:lnTo>
                    <a:pt x="375119" y="299720"/>
                  </a:lnTo>
                  <a:lnTo>
                    <a:pt x="375119" y="275590"/>
                  </a:lnTo>
                  <a:lnTo>
                    <a:pt x="575176" y="275590"/>
                  </a:lnTo>
                  <a:lnTo>
                    <a:pt x="573208" y="265430"/>
                  </a:lnTo>
                  <a:lnTo>
                    <a:pt x="567845" y="257810"/>
                  </a:lnTo>
                  <a:lnTo>
                    <a:pt x="559896" y="252730"/>
                  </a:lnTo>
                  <a:lnTo>
                    <a:pt x="550171" y="250190"/>
                  </a:lnTo>
                  <a:lnTo>
                    <a:pt x="389925" y="250190"/>
                  </a:lnTo>
                  <a:lnTo>
                    <a:pt x="385904" y="243840"/>
                  </a:lnTo>
                  <a:lnTo>
                    <a:pt x="380962" y="237490"/>
                  </a:lnTo>
                  <a:lnTo>
                    <a:pt x="375119" y="232410"/>
                  </a:lnTo>
                  <a:lnTo>
                    <a:pt x="375119" y="217170"/>
                  </a:lnTo>
                  <a:lnTo>
                    <a:pt x="350114" y="217170"/>
                  </a:lnTo>
                  <a:lnTo>
                    <a:pt x="344090" y="214630"/>
                  </a:lnTo>
                  <a:lnTo>
                    <a:pt x="337903" y="213360"/>
                  </a:lnTo>
                  <a:lnTo>
                    <a:pt x="331570" y="213360"/>
                  </a:lnTo>
                  <a:lnTo>
                    <a:pt x="325110" y="212090"/>
                  </a:lnTo>
                  <a:close/>
                </a:path>
                <a:path w="775334" h="774700">
                  <a:moveTo>
                    <a:pt x="282602" y="262890"/>
                  </a:moveTo>
                  <a:lnTo>
                    <a:pt x="254463" y="262890"/>
                  </a:lnTo>
                  <a:lnTo>
                    <a:pt x="251688" y="270510"/>
                  </a:lnTo>
                  <a:lnTo>
                    <a:pt x="250086" y="279400"/>
                  </a:lnTo>
                  <a:lnTo>
                    <a:pt x="250086" y="295910"/>
                  </a:lnTo>
                  <a:lnTo>
                    <a:pt x="251688" y="304800"/>
                  </a:lnTo>
                  <a:lnTo>
                    <a:pt x="254463" y="312420"/>
                  </a:lnTo>
                  <a:lnTo>
                    <a:pt x="282602" y="312420"/>
                  </a:lnTo>
                  <a:lnTo>
                    <a:pt x="279026" y="307340"/>
                  </a:lnTo>
                  <a:lnTo>
                    <a:pt x="275091" y="288290"/>
                  </a:lnTo>
                  <a:lnTo>
                    <a:pt x="279026" y="267970"/>
                  </a:lnTo>
                  <a:lnTo>
                    <a:pt x="282602" y="262890"/>
                  </a:lnTo>
                  <a:close/>
                </a:path>
                <a:path w="775334" h="774700">
                  <a:moveTo>
                    <a:pt x="575176" y="275590"/>
                  </a:moveTo>
                  <a:lnTo>
                    <a:pt x="550171" y="275590"/>
                  </a:lnTo>
                  <a:lnTo>
                    <a:pt x="550192" y="299720"/>
                  </a:lnTo>
                  <a:lnTo>
                    <a:pt x="575176" y="299720"/>
                  </a:lnTo>
                  <a:lnTo>
                    <a:pt x="575176" y="275590"/>
                  </a:lnTo>
                  <a:close/>
                </a:path>
                <a:path w="775334" h="774700">
                  <a:moveTo>
                    <a:pt x="737726" y="0"/>
                  </a:moveTo>
                  <a:lnTo>
                    <a:pt x="387621" y="0"/>
                  </a:lnTo>
                  <a:lnTo>
                    <a:pt x="373036" y="2540"/>
                  </a:lnTo>
                  <a:lnTo>
                    <a:pt x="361113" y="11430"/>
                  </a:lnTo>
                  <a:lnTo>
                    <a:pt x="353067" y="22860"/>
                  </a:lnTo>
                  <a:lnTo>
                    <a:pt x="350114" y="38100"/>
                  </a:lnTo>
                  <a:lnTo>
                    <a:pt x="350114" y="217170"/>
                  </a:lnTo>
                  <a:lnTo>
                    <a:pt x="375119" y="217170"/>
                  </a:lnTo>
                  <a:lnTo>
                    <a:pt x="375119" y="30480"/>
                  </a:lnTo>
                  <a:lnTo>
                    <a:pt x="380721" y="25400"/>
                  </a:lnTo>
                  <a:lnTo>
                    <a:pt x="772781" y="25400"/>
                  </a:lnTo>
                  <a:lnTo>
                    <a:pt x="772289" y="22860"/>
                  </a:lnTo>
                  <a:lnTo>
                    <a:pt x="764239" y="11430"/>
                  </a:lnTo>
                  <a:lnTo>
                    <a:pt x="752312" y="2540"/>
                  </a:lnTo>
                  <a:lnTo>
                    <a:pt x="737726" y="0"/>
                  </a:lnTo>
                  <a:close/>
                </a:path>
                <a:path w="775334" h="774700">
                  <a:moveTo>
                    <a:pt x="500162" y="25400"/>
                  </a:moveTo>
                  <a:lnTo>
                    <a:pt x="475147" y="25400"/>
                  </a:lnTo>
                  <a:lnTo>
                    <a:pt x="475147" y="125730"/>
                  </a:lnTo>
                  <a:lnTo>
                    <a:pt x="650200" y="125730"/>
                  </a:lnTo>
                  <a:lnTo>
                    <a:pt x="650200" y="100330"/>
                  </a:lnTo>
                  <a:lnTo>
                    <a:pt x="500162" y="100330"/>
                  </a:lnTo>
                  <a:lnTo>
                    <a:pt x="500162" y="25400"/>
                  </a:lnTo>
                  <a:close/>
                </a:path>
                <a:path w="775334" h="774700">
                  <a:moveTo>
                    <a:pt x="650200" y="25400"/>
                  </a:moveTo>
                  <a:lnTo>
                    <a:pt x="625195" y="25400"/>
                  </a:lnTo>
                  <a:lnTo>
                    <a:pt x="625195" y="100330"/>
                  </a:lnTo>
                  <a:lnTo>
                    <a:pt x="650200" y="100330"/>
                  </a:lnTo>
                  <a:lnTo>
                    <a:pt x="650200" y="2540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17" name="object 217"/>
            <p:cNvSpPr/>
            <p:nvPr/>
          </p:nvSpPr>
          <p:spPr>
            <a:xfrm>
              <a:off x="6390767" y="8471896"/>
              <a:ext cx="375285" cy="363220"/>
            </a:xfrm>
            <a:custGeom>
              <a:avLst/>
              <a:gdLst/>
              <a:ahLst/>
              <a:cxnLst/>
              <a:rect l="l" t="t" r="r" b="b"/>
              <a:pathLst>
                <a:path w="375284" h="363220">
                  <a:moveTo>
                    <a:pt x="25006" y="337604"/>
                  </a:moveTo>
                  <a:lnTo>
                    <a:pt x="0" y="337604"/>
                  </a:lnTo>
                  <a:lnTo>
                    <a:pt x="0" y="362610"/>
                  </a:lnTo>
                  <a:lnTo>
                    <a:pt x="25006" y="362610"/>
                  </a:lnTo>
                  <a:lnTo>
                    <a:pt x="25006" y="337604"/>
                  </a:lnTo>
                  <a:close/>
                </a:path>
                <a:path w="375284" h="363220">
                  <a:moveTo>
                    <a:pt x="187553" y="337604"/>
                  </a:moveTo>
                  <a:lnTo>
                    <a:pt x="162547" y="337604"/>
                  </a:lnTo>
                  <a:lnTo>
                    <a:pt x="162547" y="362610"/>
                  </a:lnTo>
                  <a:lnTo>
                    <a:pt x="187553" y="362610"/>
                  </a:lnTo>
                  <a:lnTo>
                    <a:pt x="187553" y="337604"/>
                  </a:lnTo>
                  <a:close/>
                </a:path>
                <a:path w="375284" h="363220">
                  <a:moveTo>
                    <a:pt x="362597" y="337604"/>
                  </a:moveTo>
                  <a:lnTo>
                    <a:pt x="337604" y="337604"/>
                  </a:lnTo>
                  <a:lnTo>
                    <a:pt x="337604" y="362610"/>
                  </a:lnTo>
                  <a:lnTo>
                    <a:pt x="362597" y="362610"/>
                  </a:lnTo>
                  <a:lnTo>
                    <a:pt x="362597" y="337604"/>
                  </a:lnTo>
                  <a:close/>
                </a:path>
                <a:path w="375284" h="363220">
                  <a:moveTo>
                    <a:pt x="375107" y="50012"/>
                  </a:moveTo>
                  <a:lnTo>
                    <a:pt x="275082" y="50012"/>
                  </a:lnTo>
                  <a:lnTo>
                    <a:pt x="275082" y="75006"/>
                  </a:lnTo>
                  <a:lnTo>
                    <a:pt x="375107" y="75006"/>
                  </a:lnTo>
                  <a:lnTo>
                    <a:pt x="375107" y="50012"/>
                  </a:lnTo>
                  <a:close/>
                </a:path>
                <a:path w="375284" h="363220">
                  <a:moveTo>
                    <a:pt x="375107" y="0"/>
                  </a:moveTo>
                  <a:lnTo>
                    <a:pt x="275082" y="0"/>
                  </a:lnTo>
                  <a:lnTo>
                    <a:pt x="275082" y="25006"/>
                  </a:lnTo>
                  <a:lnTo>
                    <a:pt x="375107" y="25006"/>
                  </a:lnTo>
                  <a:lnTo>
                    <a:pt x="37510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218" name="object 218"/>
          <p:cNvSpPr txBox="1"/>
          <p:nvPr/>
        </p:nvSpPr>
        <p:spPr>
          <a:xfrm>
            <a:off x="5202298" y="8417629"/>
            <a:ext cx="3763376" cy="779290"/>
          </a:xfrm>
          <a:prstGeom prst="rect">
            <a:avLst/>
          </a:prstGeom>
        </p:spPr>
        <p:txBody>
          <a:bodyPr vert="horz" wrap="square" lIns="0" tIns="203301" rIns="0" bIns="0" rtlCol="0">
            <a:spAutoFit/>
          </a:bodyPr>
          <a:lstStyle/>
          <a:p>
            <a:pPr marL="1298371" defTabSz="831697">
              <a:spcBef>
                <a:spcPts val="1601"/>
              </a:spcBef>
            </a:pPr>
            <a:r>
              <a:rPr sz="1865" b="1" spc="5">
                <a:solidFill>
                  <a:srgbClr val="FFFFFF"/>
                </a:solidFill>
                <a:latin typeface="Poppins Medium" panose="00000600000000000000" pitchFamily="2" charset="0"/>
                <a:cs typeface="Poppins Medium" panose="00000600000000000000" pitchFamily="2" charset="0"/>
              </a:rPr>
              <a:t>Madeira</a:t>
            </a:r>
            <a:endParaRPr sz="1865">
              <a:solidFill>
                <a:prstClr val="black"/>
              </a:solidFill>
              <a:latin typeface="Poppins Medium" panose="00000600000000000000" pitchFamily="2" charset="0"/>
              <a:cs typeface="Poppins Medium" panose="00000600000000000000" pitchFamily="2" charset="0"/>
            </a:endParaRPr>
          </a:p>
          <a:p>
            <a:pPr marL="1298371"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4">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Mobiliário</a:t>
            </a:r>
            <a:endParaRPr sz="1865">
              <a:solidFill>
                <a:prstClr val="black"/>
              </a:solidFill>
              <a:latin typeface="Poppins Medium" panose="00000600000000000000" pitchFamily="2" charset="0"/>
              <a:cs typeface="Poppins Medium" panose="00000600000000000000" pitchFamily="2" charset="0"/>
            </a:endParaRPr>
          </a:p>
        </p:txBody>
      </p:sp>
      <p:grpSp>
        <p:nvGrpSpPr>
          <p:cNvPr id="219" name="object 219"/>
          <p:cNvGrpSpPr/>
          <p:nvPr/>
        </p:nvGrpSpPr>
        <p:grpSpPr>
          <a:xfrm>
            <a:off x="5524134" y="8607338"/>
            <a:ext cx="648021" cy="648021"/>
            <a:chOff x="6072173" y="9463006"/>
            <a:chExt cx="712470" cy="712470"/>
          </a:xfrm>
        </p:grpSpPr>
        <p:sp>
          <p:nvSpPr>
            <p:cNvPr id="220" name="object 220"/>
            <p:cNvSpPr/>
            <p:nvPr/>
          </p:nvSpPr>
          <p:spPr>
            <a:xfrm>
              <a:off x="6072173" y="9463006"/>
              <a:ext cx="712470" cy="712470"/>
            </a:xfrm>
            <a:custGeom>
              <a:avLst/>
              <a:gdLst/>
              <a:ahLst/>
              <a:cxnLst/>
              <a:rect l="l" t="t" r="r" b="b"/>
              <a:pathLst>
                <a:path w="712470" h="712470">
                  <a:moveTo>
                    <a:pt x="137082" y="0"/>
                  </a:moveTo>
                  <a:lnTo>
                    <a:pt x="42134" y="88602"/>
                  </a:lnTo>
                  <a:lnTo>
                    <a:pt x="35318" y="99617"/>
                  </a:lnTo>
                  <a:lnTo>
                    <a:pt x="35559" y="106098"/>
                  </a:lnTo>
                  <a:lnTo>
                    <a:pt x="38597" y="174086"/>
                  </a:lnTo>
                  <a:lnTo>
                    <a:pt x="118258" y="216252"/>
                  </a:lnTo>
                  <a:lnTo>
                    <a:pt x="121106" y="282198"/>
                  </a:lnTo>
                  <a:lnTo>
                    <a:pt x="190538" y="320165"/>
                  </a:lnTo>
                  <a:lnTo>
                    <a:pt x="9360" y="501406"/>
                  </a:lnTo>
                  <a:lnTo>
                    <a:pt x="2340" y="512005"/>
                  </a:lnTo>
                  <a:lnTo>
                    <a:pt x="0" y="524053"/>
                  </a:lnTo>
                  <a:lnTo>
                    <a:pt x="2340" y="536099"/>
                  </a:lnTo>
                  <a:lnTo>
                    <a:pt x="9360" y="546692"/>
                  </a:lnTo>
                  <a:lnTo>
                    <a:pt x="137328" y="674949"/>
                  </a:lnTo>
                  <a:lnTo>
                    <a:pt x="138100" y="675442"/>
                  </a:lnTo>
                  <a:lnTo>
                    <a:pt x="165597" y="702928"/>
                  </a:lnTo>
                  <a:lnTo>
                    <a:pt x="176190" y="709949"/>
                  </a:lnTo>
                  <a:lnTo>
                    <a:pt x="188235" y="712289"/>
                  </a:lnTo>
                  <a:lnTo>
                    <a:pt x="200279" y="709949"/>
                  </a:lnTo>
                  <a:lnTo>
                    <a:pt x="210873" y="702928"/>
                  </a:lnTo>
                  <a:lnTo>
                    <a:pt x="224569" y="689232"/>
                  </a:lnTo>
                  <a:lnTo>
                    <a:pt x="185669" y="689232"/>
                  </a:lnTo>
                  <a:lnTo>
                    <a:pt x="182281" y="686043"/>
                  </a:lnTo>
                  <a:lnTo>
                    <a:pt x="162780" y="666532"/>
                  </a:lnTo>
                  <a:lnTo>
                    <a:pt x="178577" y="649736"/>
                  </a:lnTo>
                  <a:lnTo>
                    <a:pt x="145964" y="649736"/>
                  </a:lnTo>
                  <a:lnTo>
                    <a:pt x="112656" y="616418"/>
                  </a:lnTo>
                  <a:lnTo>
                    <a:pt x="129441" y="599633"/>
                  </a:lnTo>
                  <a:lnTo>
                    <a:pt x="95871" y="599633"/>
                  </a:lnTo>
                  <a:lnTo>
                    <a:pt x="62029" y="565791"/>
                  </a:lnTo>
                  <a:lnTo>
                    <a:pt x="84555" y="549006"/>
                  </a:lnTo>
                  <a:lnTo>
                    <a:pt x="45244" y="549006"/>
                  </a:lnTo>
                  <a:lnTo>
                    <a:pt x="27497" y="531249"/>
                  </a:lnTo>
                  <a:lnTo>
                    <a:pt x="22941" y="526661"/>
                  </a:lnTo>
                  <a:lnTo>
                    <a:pt x="22941" y="521437"/>
                  </a:lnTo>
                  <a:lnTo>
                    <a:pt x="63378" y="480968"/>
                  </a:lnTo>
                  <a:lnTo>
                    <a:pt x="201700" y="342646"/>
                  </a:lnTo>
                  <a:lnTo>
                    <a:pt x="225548" y="342646"/>
                  </a:lnTo>
                  <a:lnTo>
                    <a:pt x="224718" y="326310"/>
                  </a:lnTo>
                  <a:lnTo>
                    <a:pt x="144864" y="281119"/>
                  </a:lnTo>
                  <a:lnTo>
                    <a:pt x="142037" y="215174"/>
                  </a:lnTo>
                  <a:lnTo>
                    <a:pt x="62333" y="174086"/>
                  </a:lnTo>
                  <a:lnTo>
                    <a:pt x="59307" y="105009"/>
                  </a:lnTo>
                  <a:lnTo>
                    <a:pt x="137775" y="23766"/>
                  </a:lnTo>
                  <a:lnTo>
                    <a:pt x="172167" y="23766"/>
                  </a:lnTo>
                  <a:lnTo>
                    <a:pt x="154152" y="6614"/>
                  </a:lnTo>
                  <a:lnTo>
                    <a:pt x="146119" y="1549"/>
                  </a:lnTo>
                  <a:lnTo>
                    <a:pt x="137082" y="0"/>
                  </a:lnTo>
                  <a:close/>
                </a:path>
                <a:path w="712470" h="712470">
                  <a:moveTo>
                    <a:pt x="381699" y="563079"/>
                  </a:moveTo>
                  <a:lnTo>
                    <a:pt x="350722" y="563079"/>
                  </a:lnTo>
                  <a:lnTo>
                    <a:pt x="353743" y="568878"/>
                  </a:lnTo>
                  <a:lnTo>
                    <a:pt x="368224" y="583060"/>
                  </a:lnTo>
                  <a:lnTo>
                    <a:pt x="493943" y="696353"/>
                  </a:lnTo>
                  <a:lnTo>
                    <a:pt x="517107" y="708445"/>
                  </a:lnTo>
                  <a:lnTo>
                    <a:pt x="544034" y="709926"/>
                  </a:lnTo>
                  <a:lnTo>
                    <a:pt x="570268" y="702222"/>
                  </a:lnTo>
                  <a:lnTo>
                    <a:pt x="591353" y="686761"/>
                  </a:lnTo>
                  <a:lnTo>
                    <a:pt x="591705" y="686371"/>
                  </a:lnTo>
                  <a:lnTo>
                    <a:pt x="542610" y="686371"/>
                  </a:lnTo>
                  <a:lnTo>
                    <a:pt x="524793" y="686043"/>
                  </a:lnTo>
                  <a:lnTo>
                    <a:pt x="509848" y="678720"/>
                  </a:lnTo>
                  <a:lnTo>
                    <a:pt x="381699" y="563079"/>
                  </a:lnTo>
                  <a:close/>
                </a:path>
                <a:path w="712470" h="712470">
                  <a:moveTo>
                    <a:pt x="341481" y="504903"/>
                  </a:moveTo>
                  <a:lnTo>
                    <a:pt x="288734" y="504903"/>
                  </a:lnTo>
                  <a:lnTo>
                    <a:pt x="291478" y="511049"/>
                  </a:lnTo>
                  <a:lnTo>
                    <a:pt x="296682" y="515751"/>
                  </a:lnTo>
                  <a:lnTo>
                    <a:pt x="303069" y="517876"/>
                  </a:lnTo>
                  <a:lnTo>
                    <a:pt x="346418" y="531352"/>
                  </a:lnTo>
                  <a:lnTo>
                    <a:pt x="346409" y="533070"/>
                  </a:lnTo>
                  <a:lnTo>
                    <a:pt x="340344" y="539910"/>
                  </a:lnTo>
                  <a:lnTo>
                    <a:pt x="318895" y="561546"/>
                  </a:lnTo>
                  <a:lnTo>
                    <a:pt x="194088" y="686144"/>
                  </a:lnTo>
                  <a:lnTo>
                    <a:pt x="190800" y="689232"/>
                  </a:lnTo>
                  <a:lnTo>
                    <a:pt x="224569" y="689232"/>
                  </a:lnTo>
                  <a:lnTo>
                    <a:pt x="350722" y="563079"/>
                  </a:lnTo>
                  <a:lnTo>
                    <a:pt x="381699" y="563079"/>
                  </a:lnTo>
                  <a:lnTo>
                    <a:pt x="373611" y="555781"/>
                  </a:lnTo>
                  <a:lnTo>
                    <a:pt x="372919" y="554876"/>
                  </a:lnTo>
                  <a:lnTo>
                    <a:pt x="372256" y="550457"/>
                  </a:lnTo>
                  <a:lnTo>
                    <a:pt x="368114" y="510767"/>
                  </a:lnTo>
                  <a:lnTo>
                    <a:pt x="372428" y="505981"/>
                  </a:lnTo>
                  <a:lnTo>
                    <a:pt x="344963" y="505981"/>
                  </a:lnTo>
                  <a:lnTo>
                    <a:pt x="341481" y="504903"/>
                  </a:lnTo>
                  <a:close/>
                </a:path>
                <a:path w="712470" h="712470">
                  <a:moveTo>
                    <a:pt x="560569" y="353232"/>
                  </a:moveTo>
                  <a:lnTo>
                    <a:pt x="510141" y="353232"/>
                  </a:lnTo>
                  <a:lnTo>
                    <a:pt x="511097" y="353514"/>
                  </a:lnTo>
                  <a:lnTo>
                    <a:pt x="518477" y="359902"/>
                  </a:lnTo>
                  <a:lnTo>
                    <a:pt x="672293" y="498694"/>
                  </a:lnTo>
                  <a:lnTo>
                    <a:pt x="682398" y="510613"/>
                  </a:lnTo>
                  <a:lnTo>
                    <a:pt x="687044" y="524976"/>
                  </a:lnTo>
                  <a:lnTo>
                    <a:pt x="686017" y="540038"/>
                  </a:lnTo>
                  <a:lnTo>
                    <a:pt x="679099" y="554053"/>
                  </a:lnTo>
                  <a:lnTo>
                    <a:pt x="573731" y="670856"/>
                  </a:lnTo>
                  <a:lnTo>
                    <a:pt x="560016" y="680908"/>
                  </a:lnTo>
                  <a:lnTo>
                    <a:pt x="542610" y="686371"/>
                  </a:lnTo>
                  <a:lnTo>
                    <a:pt x="591705" y="686371"/>
                  </a:lnTo>
                  <a:lnTo>
                    <a:pt x="696732" y="569959"/>
                  </a:lnTo>
                  <a:lnTo>
                    <a:pt x="708526" y="547839"/>
                  </a:lnTo>
                  <a:lnTo>
                    <a:pt x="710854" y="523747"/>
                  </a:lnTo>
                  <a:lnTo>
                    <a:pt x="703987" y="500536"/>
                  </a:lnTo>
                  <a:lnTo>
                    <a:pt x="688198" y="481061"/>
                  </a:lnTo>
                  <a:lnTo>
                    <a:pt x="553899" y="359902"/>
                  </a:lnTo>
                  <a:lnTo>
                    <a:pt x="560569" y="353232"/>
                  </a:lnTo>
                  <a:close/>
                </a:path>
                <a:path w="712470" h="712470">
                  <a:moveTo>
                    <a:pt x="235971" y="557352"/>
                  </a:moveTo>
                  <a:lnTo>
                    <a:pt x="231636" y="558650"/>
                  </a:lnTo>
                  <a:lnTo>
                    <a:pt x="145964" y="649736"/>
                  </a:lnTo>
                  <a:lnTo>
                    <a:pt x="178577" y="649736"/>
                  </a:lnTo>
                  <a:lnTo>
                    <a:pt x="248945" y="574922"/>
                  </a:lnTo>
                  <a:lnTo>
                    <a:pt x="249981" y="570514"/>
                  </a:lnTo>
                  <a:lnTo>
                    <a:pt x="247531" y="562388"/>
                  </a:lnTo>
                  <a:lnTo>
                    <a:pt x="244233" y="559289"/>
                  </a:lnTo>
                  <a:lnTo>
                    <a:pt x="235971" y="557352"/>
                  </a:lnTo>
                  <a:close/>
                </a:path>
                <a:path w="712470" h="712470">
                  <a:moveTo>
                    <a:pt x="138676" y="556985"/>
                  </a:moveTo>
                  <a:lnTo>
                    <a:pt x="133958" y="561546"/>
                  </a:lnTo>
                  <a:lnTo>
                    <a:pt x="95871" y="599633"/>
                  </a:lnTo>
                  <a:lnTo>
                    <a:pt x="129441" y="599633"/>
                  </a:lnTo>
                  <a:lnTo>
                    <a:pt x="150801" y="578272"/>
                  </a:lnTo>
                  <a:lnTo>
                    <a:pt x="155304" y="573613"/>
                  </a:lnTo>
                  <a:lnTo>
                    <a:pt x="155230" y="566210"/>
                  </a:lnTo>
                  <a:lnTo>
                    <a:pt x="146079" y="557048"/>
                  </a:lnTo>
                  <a:lnTo>
                    <a:pt x="138676" y="556985"/>
                  </a:lnTo>
                  <a:close/>
                </a:path>
                <a:path w="712470" h="712470">
                  <a:moveTo>
                    <a:pt x="140249" y="507559"/>
                  </a:moveTo>
                  <a:lnTo>
                    <a:pt x="105759" y="513706"/>
                  </a:lnTo>
                  <a:lnTo>
                    <a:pt x="73623" y="527663"/>
                  </a:lnTo>
                  <a:lnTo>
                    <a:pt x="45244" y="549006"/>
                  </a:lnTo>
                  <a:lnTo>
                    <a:pt x="84555" y="549006"/>
                  </a:lnTo>
                  <a:lnTo>
                    <a:pt x="85899" y="548005"/>
                  </a:lnTo>
                  <a:lnTo>
                    <a:pt x="112882" y="536390"/>
                  </a:lnTo>
                  <a:lnTo>
                    <a:pt x="141815" y="531296"/>
                  </a:lnTo>
                  <a:lnTo>
                    <a:pt x="232727" y="531296"/>
                  </a:lnTo>
                  <a:lnTo>
                    <a:pt x="233075" y="531249"/>
                  </a:lnTo>
                  <a:lnTo>
                    <a:pt x="262121" y="521026"/>
                  </a:lnTo>
                  <a:lnTo>
                    <a:pt x="278019" y="511394"/>
                  </a:lnTo>
                  <a:lnTo>
                    <a:pt x="205553" y="511394"/>
                  </a:lnTo>
                  <a:lnTo>
                    <a:pt x="140249" y="507559"/>
                  </a:lnTo>
                  <a:close/>
                </a:path>
                <a:path w="712470" h="712470">
                  <a:moveTo>
                    <a:pt x="232727" y="531296"/>
                  </a:moveTo>
                  <a:lnTo>
                    <a:pt x="141815" y="531296"/>
                  </a:lnTo>
                  <a:lnTo>
                    <a:pt x="171534" y="533070"/>
                  </a:lnTo>
                  <a:lnTo>
                    <a:pt x="202558" y="535340"/>
                  </a:lnTo>
                  <a:lnTo>
                    <a:pt x="232727" y="531296"/>
                  </a:lnTo>
                  <a:close/>
                </a:path>
                <a:path w="712470" h="712470">
                  <a:moveTo>
                    <a:pt x="297644" y="411419"/>
                  </a:moveTo>
                  <a:lnTo>
                    <a:pt x="222673" y="411419"/>
                  </a:lnTo>
                  <a:lnTo>
                    <a:pt x="283457" y="430329"/>
                  </a:lnTo>
                  <a:lnTo>
                    <a:pt x="285530" y="476401"/>
                  </a:lnTo>
                  <a:lnTo>
                    <a:pt x="261658" y="494414"/>
                  </a:lnTo>
                  <a:lnTo>
                    <a:pt x="234604" y="506197"/>
                  </a:lnTo>
                  <a:lnTo>
                    <a:pt x="205553" y="511394"/>
                  </a:lnTo>
                  <a:lnTo>
                    <a:pt x="278019" y="511394"/>
                  </a:lnTo>
                  <a:lnTo>
                    <a:pt x="288734" y="504903"/>
                  </a:lnTo>
                  <a:lnTo>
                    <a:pt x="341481" y="504903"/>
                  </a:lnTo>
                  <a:lnTo>
                    <a:pt x="310147" y="495196"/>
                  </a:lnTo>
                  <a:lnTo>
                    <a:pt x="307815" y="443748"/>
                  </a:lnTo>
                  <a:lnTo>
                    <a:pt x="307184" y="429230"/>
                  </a:lnTo>
                  <a:lnTo>
                    <a:pt x="305729" y="422038"/>
                  </a:lnTo>
                  <a:lnTo>
                    <a:pt x="302238" y="415770"/>
                  </a:lnTo>
                  <a:lnTo>
                    <a:pt x="297644" y="411419"/>
                  </a:lnTo>
                  <a:close/>
                </a:path>
                <a:path w="712470" h="712470">
                  <a:moveTo>
                    <a:pt x="172167" y="23766"/>
                  </a:moveTo>
                  <a:lnTo>
                    <a:pt x="137775" y="23766"/>
                  </a:lnTo>
                  <a:lnTo>
                    <a:pt x="480875" y="350353"/>
                  </a:lnTo>
                  <a:lnTo>
                    <a:pt x="362330" y="481061"/>
                  </a:lnTo>
                  <a:lnTo>
                    <a:pt x="347887" y="498378"/>
                  </a:lnTo>
                  <a:lnTo>
                    <a:pt x="344963" y="505981"/>
                  </a:lnTo>
                  <a:lnTo>
                    <a:pt x="372428" y="505981"/>
                  </a:lnTo>
                  <a:lnTo>
                    <a:pt x="510141" y="353232"/>
                  </a:lnTo>
                  <a:lnTo>
                    <a:pt x="560569" y="353232"/>
                  </a:lnTo>
                  <a:lnTo>
                    <a:pt x="569825" y="343976"/>
                  </a:lnTo>
                  <a:lnTo>
                    <a:pt x="536308" y="343976"/>
                  </a:lnTo>
                  <a:lnTo>
                    <a:pt x="530013" y="338208"/>
                  </a:lnTo>
                  <a:lnTo>
                    <a:pt x="524237" y="333623"/>
                  </a:lnTo>
                  <a:lnTo>
                    <a:pt x="523653" y="333338"/>
                  </a:lnTo>
                  <a:lnTo>
                    <a:pt x="497367" y="333338"/>
                  </a:lnTo>
                  <a:lnTo>
                    <a:pt x="471168" y="308406"/>
                  </a:lnTo>
                  <a:lnTo>
                    <a:pt x="487512" y="292072"/>
                  </a:lnTo>
                  <a:lnTo>
                    <a:pt x="453923" y="292072"/>
                  </a:lnTo>
                  <a:lnTo>
                    <a:pt x="411191" y="251330"/>
                  </a:lnTo>
                  <a:lnTo>
                    <a:pt x="434490" y="234890"/>
                  </a:lnTo>
                  <a:lnTo>
                    <a:pt x="393946" y="234890"/>
                  </a:lnTo>
                  <a:lnTo>
                    <a:pt x="350690" y="193687"/>
                  </a:lnTo>
                  <a:lnTo>
                    <a:pt x="367053" y="177321"/>
                  </a:lnTo>
                  <a:lnTo>
                    <a:pt x="333455" y="177321"/>
                  </a:lnTo>
                  <a:lnTo>
                    <a:pt x="172167" y="23766"/>
                  </a:lnTo>
                  <a:close/>
                </a:path>
                <a:path w="712470" h="712470">
                  <a:moveTo>
                    <a:pt x="225548" y="342646"/>
                  </a:moveTo>
                  <a:lnTo>
                    <a:pt x="201700" y="342646"/>
                  </a:lnTo>
                  <a:lnTo>
                    <a:pt x="203009" y="372290"/>
                  </a:lnTo>
                  <a:lnTo>
                    <a:pt x="203696" y="386918"/>
                  </a:lnTo>
                  <a:lnTo>
                    <a:pt x="204228" y="392611"/>
                  </a:lnTo>
                  <a:lnTo>
                    <a:pt x="205072" y="395451"/>
                  </a:lnTo>
                  <a:lnTo>
                    <a:pt x="134016" y="466506"/>
                  </a:lnTo>
                  <a:lnTo>
                    <a:pt x="130927" y="469490"/>
                  </a:lnTo>
                  <a:lnTo>
                    <a:pt x="129692" y="473909"/>
                  </a:lnTo>
                  <a:lnTo>
                    <a:pt x="131859" y="482202"/>
                  </a:lnTo>
                  <a:lnTo>
                    <a:pt x="135105" y="485448"/>
                  </a:lnTo>
                  <a:lnTo>
                    <a:pt x="143409" y="487626"/>
                  </a:lnTo>
                  <a:lnTo>
                    <a:pt x="147817" y="486380"/>
                  </a:lnTo>
                  <a:lnTo>
                    <a:pt x="150801" y="483302"/>
                  </a:lnTo>
                  <a:lnTo>
                    <a:pt x="222673" y="411419"/>
                  </a:lnTo>
                  <a:lnTo>
                    <a:pt x="297644" y="411419"/>
                  </a:lnTo>
                  <a:lnTo>
                    <a:pt x="297028" y="410836"/>
                  </a:lnTo>
                  <a:lnTo>
                    <a:pt x="290420" y="407649"/>
                  </a:lnTo>
                  <a:lnTo>
                    <a:pt x="227490" y="388058"/>
                  </a:lnTo>
                  <a:lnTo>
                    <a:pt x="225842" y="348429"/>
                  </a:lnTo>
                  <a:lnTo>
                    <a:pt x="225548" y="342646"/>
                  </a:lnTo>
                  <a:close/>
                </a:path>
                <a:path w="712470" h="712470">
                  <a:moveTo>
                    <a:pt x="700366" y="163196"/>
                  </a:moveTo>
                  <a:lnTo>
                    <a:pt x="666785" y="163196"/>
                  </a:lnTo>
                  <a:lnTo>
                    <a:pt x="679207" y="175513"/>
                  </a:lnTo>
                  <a:lnTo>
                    <a:pt x="685676" y="182090"/>
                  </a:lnTo>
                  <a:lnTo>
                    <a:pt x="688135" y="185500"/>
                  </a:lnTo>
                  <a:lnTo>
                    <a:pt x="688522" y="188312"/>
                  </a:lnTo>
                  <a:lnTo>
                    <a:pt x="688409" y="190682"/>
                  </a:lnTo>
                  <a:lnTo>
                    <a:pt x="682092" y="198090"/>
                  </a:lnTo>
                  <a:lnTo>
                    <a:pt x="660611" y="219880"/>
                  </a:lnTo>
                  <a:lnTo>
                    <a:pt x="536308" y="343976"/>
                  </a:lnTo>
                  <a:lnTo>
                    <a:pt x="569825" y="343976"/>
                  </a:lnTo>
                  <a:lnTo>
                    <a:pt x="702847" y="210954"/>
                  </a:lnTo>
                  <a:lnTo>
                    <a:pt x="709868" y="200359"/>
                  </a:lnTo>
                  <a:lnTo>
                    <a:pt x="712208" y="188312"/>
                  </a:lnTo>
                  <a:lnTo>
                    <a:pt x="709868" y="176267"/>
                  </a:lnTo>
                  <a:lnTo>
                    <a:pt x="702847" y="165678"/>
                  </a:lnTo>
                  <a:lnTo>
                    <a:pt x="700366" y="163196"/>
                  </a:lnTo>
                  <a:close/>
                </a:path>
                <a:path w="712470" h="712470">
                  <a:moveTo>
                    <a:pt x="510424" y="329474"/>
                  </a:moveTo>
                  <a:lnTo>
                    <a:pt x="505796" y="329484"/>
                  </a:lnTo>
                  <a:lnTo>
                    <a:pt x="501262" y="330825"/>
                  </a:lnTo>
                  <a:lnTo>
                    <a:pt x="497367" y="333338"/>
                  </a:lnTo>
                  <a:lnTo>
                    <a:pt x="523653" y="333338"/>
                  </a:lnTo>
                  <a:lnTo>
                    <a:pt x="518026" y="330588"/>
                  </a:lnTo>
                  <a:lnTo>
                    <a:pt x="510424" y="329474"/>
                  </a:lnTo>
                  <a:close/>
                </a:path>
                <a:path w="712470" h="712470">
                  <a:moveTo>
                    <a:pt x="485807" y="267612"/>
                  </a:moveTo>
                  <a:lnTo>
                    <a:pt x="478278" y="267622"/>
                  </a:lnTo>
                  <a:lnTo>
                    <a:pt x="453923" y="292072"/>
                  </a:lnTo>
                  <a:lnTo>
                    <a:pt x="487512" y="292072"/>
                  </a:lnTo>
                  <a:lnTo>
                    <a:pt x="495136" y="284428"/>
                  </a:lnTo>
                  <a:lnTo>
                    <a:pt x="495115" y="276899"/>
                  </a:lnTo>
                  <a:lnTo>
                    <a:pt x="485807" y="267612"/>
                  </a:lnTo>
                  <a:close/>
                </a:path>
                <a:path w="712470" h="712470">
                  <a:moveTo>
                    <a:pt x="487328" y="195625"/>
                  </a:moveTo>
                  <a:lnTo>
                    <a:pt x="453594" y="201360"/>
                  </a:lnTo>
                  <a:lnTo>
                    <a:pt x="422030" y="214574"/>
                  </a:lnTo>
                  <a:lnTo>
                    <a:pt x="393946" y="234890"/>
                  </a:lnTo>
                  <a:lnTo>
                    <a:pt x="434490" y="234890"/>
                  </a:lnTo>
                  <a:lnTo>
                    <a:pt x="434702" y="234741"/>
                  </a:lnTo>
                  <a:lnTo>
                    <a:pt x="461006" y="223986"/>
                  </a:lnTo>
                  <a:lnTo>
                    <a:pt x="489046" y="219367"/>
                  </a:lnTo>
                  <a:lnTo>
                    <a:pt x="574784" y="219367"/>
                  </a:lnTo>
                  <a:lnTo>
                    <a:pt x="589851" y="216518"/>
                  </a:lnTo>
                  <a:lnTo>
                    <a:pt x="622727" y="201534"/>
                  </a:lnTo>
                  <a:lnTo>
                    <a:pt x="625314" y="199483"/>
                  </a:lnTo>
                  <a:lnTo>
                    <a:pt x="552735" y="199483"/>
                  </a:lnTo>
                  <a:lnTo>
                    <a:pt x="487328" y="195625"/>
                  </a:lnTo>
                  <a:close/>
                </a:path>
                <a:path w="712470" h="712470">
                  <a:moveTo>
                    <a:pt x="574784" y="219367"/>
                  </a:moveTo>
                  <a:lnTo>
                    <a:pt x="489046" y="219367"/>
                  </a:lnTo>
                  <a:lnTo>
                    <a:pt x="554351" y="223230"/>
                  </a:lnTo>
                  <a:lnTo>
                    <a:pt x="574784" y="219367"/>
                  </a:lnTo>
                  <a:close/>
                </a:path>
                <a:path w="712470" h="712470">
                  <a:moveTo>
                    <a:pt x="649906" y="112737"/>
                  </a:moveTo>
                  <a:lnTo>
                    <a:pt x="616337" y="112737"/>
                  </a:lnTo>
                  <a:lnTo>
                    <a:pt x="649948" y="146348"/>
                  </a:lnTo>
                  <a:lnTo>
                    <a:pt x="634514" y="162055"/>
                  </a:lnTo>
                  <a:lnTo>
                    <a:pt x="610326" y="181225"/>
                  </a:lnTo>
                  <a:lnTo>
                    <a:pt x="582635" y="193838"/>
                  </a:lnTo>
                  <a:lnTo>
                    <a:pt x="552735" y="199483"/>
                  </a:lnTo>
                  <a:lnTo>
                    <a:pt x="625314" y="199483"/>
                  </a:lnTo>
                  <a:lnTo>
                    <a:pt x="651446" y="178766"/>
                  </a:lnTo>
                  <a:lnTo>
                    <a:pt x="666785" y="163196"/>
                  </a:lnTo>
                  <a:lnTo>
                    <a:pt x="700366" y="163196"/>
                  </a:lnTo>
                  <a:lnTo>
                    <a:pt x="649906" y="112737"/>
                  </a:lnTo>
                  <a:close/>
                </a:path>
                <a:path w="712470" h="712470">
                  <a:moveTo>
                    <a:pt x="523973" y="379"/>
                  </a:moveTo>
                  <a:lnTo>
                    <a:pt x="511976" y="2645"/>
                  </a:lnTo>
                  <a:lnTo>
                    <a:pt x="501335" y="9442"/>
                  </a:lnTo>
                  <a:lnTo>
                    <a:pt x="333455" y="177321"/>
                  </a:lnTo>
                  <a:lnTo>
                    <a:pt x="367053" y="177321"/>
                  </a:lnTo>
                  <a:lnTo>
                    <a:pt x="518120" y="26226"/>
                  </a:lnTo>
                  <a:lnTo>
                    <a:pt x="521408" y="23127"/>
                  </a:lnTo>
                  <a:lnTo>
                    <a:pt x="560297" y="23127"/>
                  </a:lnTo>
                  <a:lnTo>
                    <a:pt x="546611" y="9442"/>
                  </a:lnTo>
                  <a:lnTo>
                    <a:pt x="535970" y="2645"/>
                  </a:lnTo>
                  <a:lnTo>
                    <a:pt x="523973" y="379"/>
                  </a:lnTo>
                  <a:close/>
                </a:path>
                <a:path w="712470" h="712470">
                  <a:moveTo>
                    <a:pt x="599541" y="62372"/>
                  </a:moveTo>
                  <a:lnTo>
                    <a:pt x="565961" y="62372"/>
                  </a:lnTo>
                  <a:lnTo>
                    <a:pt x="599552" y="95952"/>
                  </a:lnTo>
                  <a:lnTo>
                    <a:pt x="565972" y="129522"/>
                  </a:lnTo>
                  <a:lnTo>
                    <a:pt x="561480" y="134181"/>
                  </a:lnTo>
                  <a:lnTo>
                    <a:pt x="561543" y="141584"/>
                  </a:lnTo>
                  <a:lnTo>
                    <a:pt x="570705" y="150746"/>
                  </a:lnTo>
                  <a:lnTo>
                    <a:pt x="578108" y="150809"/>
                  </a:lnTo>
                  <a:lnTo>
                    <a:pt x="582767" y="146307"/>
                  </a:lnTo>
                  <a:lnTo>
                    <a:pt x="616337" y="112737"/>
                  </a:lnTo>
                  <a:lnTo>
                    <a:pt x="649906" y="112737"/>
                  </a:lnTo>
                  <a:lnTo>
                    <a:pt x="599541" y="62372"/>
                  </a:lnTo>
                  <a:close/>
                </a:path>
                <a:path w="712470" h="712470">
                  <a:moveTo>
                    <a:pt x="560297" y="23127"/>
                  </a:moveTo>
                  <a:lnTo>
                    <a:pt x="526538" y="23127"/>
                  </a:lnTo>
                  <a:lnTo>
                    <a:pt x="529826" y="26226"/>
                  </a:lnTo>
                  <a:lnTo>
                    <a:pt x="549176" y="45577"/>
                  </a:lnTo>
                  <a:lnTo>
                    <a:pt x="515607" y="79157"/>
                  </a:lnTo>
                  <a:lnTo>
                    <a:pt x="512518" y="82141"/>
                  </a:lnTo>
                  <a:lnTo>
                    <a:pt x="511282" y="86560"/>
                  </a:lnTo>
                  <a:lnTo>
                    <a:pt x="513450" y="94853"/>
                  </a:lnTo>
                  <a:lnTo>
                    <a:pt x="516696" y="98099"/>
                  </a:lnTo>
                  <a:lnTo>
                    <a:pt x="524999" y="100266"/>
                  </a:lnTo>
                  <a:lnTo>
                    <a:pt x="529407" y="99031"/>
                  </a:lnTo>
                  <a:lnTo>
                    <a:pt x="532392" y="95952"/>
                  </a:lnTo>
                  <a:lnTo>
                    <a:pt x="565961" y="62372"/>
                  </a:lnTo>
                  <a:lnTo>
                    <a:pt x="599541" y="62372"/>
                  </a:lnTo>
                  <a:lnTo>
                    <a:pt x="560297" y="2312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21" name="object 221"/>
            <p:cNvSpPr/>
            <p:nvPr/>
          </p:nvSpPr>
          <p:spPr>
            <a:xfrm>
              <a:off x="6515987" y="9571570"/>
              <a:ext cx="59690" cy="59690"/>
            </a:xfrm>
            <a:custGeom>
              <a:avLst/>
              <a:gdLst/>
              <a:ahLst/>
              <a:cxnLst/>
              <a:rect l="l" t="t" r="r" b="b"/>
              <a:pathLst>
                <a:path w="59690" h="59690">
                  <a:moveTo>
                    <a:pt x="45569" y="0"/>
                  </a:moveTo>
                  <a:lnTo>
                    <a:pt x="41202" y="1172"/>
                  </a:lnTo>
                  <a:lnTo>
                    <a:pt x="0" y="42386"/>
                  </a:lnTo>
                  <a:lnTo>
                    <a:pt x="0" y="49893"/>
                  </a:lnTo>
                  <a:lnTo>
                    <a:pt x="4628" y="54532"/>
                  </a:lnTo>
                  <a:lnTo>
                    <a:pt x="9266" y="59170"/>
                  </a:lnTo>
                  <a:lnTo>
                    <a:pt x="16784" y="59170"/>
                  </a:lnTo>
                  <a:lnTo>
                    <a:pt x="57998" y="17957"/>
                  </a:lnTo>
                  <a:lnTo>
                    <a:pt x="59170" y="13580"/>
                  </a:lnTo>
                  <a:lnTo>
                    <a:pt x="56972" y="5392"/>
                  </a:lnTo>
                  <a:lnTo>
                    <a:pt x="53767" y="2188"/>
                  </a:lnTo>
                  <a:lnTo>
                    <a:pt x="4556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22" name="object 222"/>
            <p:cNvPicPr/>
            <p:nvPr/>
          </p:nvPicPr>
          <p:blipFill>
            <a:blip r:embed="rId26" cstate="print"/>
            <a:stretch>
              <a:fillRect/>
            </a:stretch>
          </p:blipFill>
          <p:spPr>
            <a:xfrm>
              <a:off x="6517772" y="9907630"/>
              <a:ext cx="209428" cy="215857"/>
            </a:xfrm>
            <a:prstGeom prst="rect">
              <a:avLst/>
            </a:prstGeom>
          </p:spPr>
        </p:pic>
        <p:pic>
          <p:nvPicPr>
            <p:cNvPr id="223" name="object 223"/>
            <p:cNvPicPr/>
            <p:nvPr/>
          </p:nvPicPr>
          <p:blipFill>
            <a:blip r:embed="rId27" cstate="print"/>
            <a:stretch>
              <a:fillRect/>
            </a:stretch>
          </p:blipFill>
          <p:spPr>
            <a:xfrm>
              <a:off x="6198083" y="9525361"/>
              <a:ext cx="183457" cy="175039"/>
            </a:xfrm>
            <a:prstGeom prst="rect">
              <a:avLst/>
            </a:prstGeom>
          </p:spPr>
        </p:pic>
      </p:grpSp>
      <p:sp>
        <p:nvSpPr>
          <p:cNvPr id="224" name="object 224"/>
          <p:cNvSpPr txBox="1"/>
          <p:nvPr/>
        </p:nvSpPr>
        <p:spPr>
          <a:xfrm>
            <a:off x="13570717" y="7255594"/>
            <a:ext cx="3763376" cy="794452"/>
          </a:xfrm>
          <a:prstGeom prst="rect">
            <a:avLst/>
          </a:prstGeom>
        </p:spPr>
        <p:txBody>
          <a:bodyPr vert="horz" wrap="square" lIns="0" tIns="218317" rIns="0" bIns="0" rtlCol="0">
            <a:spAutoFit/>
          </a:bodyPr>
          <a:lstStyle/>
          <a:p>
            <a:pPr marL="1366523" marR="856532" defTabSz="831697">
              <a:lnSpc>
                <a:spcPct val="100499"/>
              </a:lnSpc>
              <a:spcBef>
                <a:spcPts val="1718"/>
              </a:spcBef>
            </a:pPr>
            <a:r>
              <a:rPr sz="1865" b="1" spc="-18">
                <a:solidFill>
                  <a:srgbClr val="FFFFFF"/>
                </a:solidFill>
                <a:latin typeface="Poppins Medium" panose="00000600000000000000" pitchFamily="2" charset="0"/>
                <a:cs typeface="Poppins Medium" panose="00000600000000000000" pitchFamily="2" charset="0"/>
              </a:rPr>
              <a:t>Têxtil, </a:t>
            </a:r>
            <a:r>
              <a:rPr sz="1865" b="1" spc="5">
                <a:solidFill>
                  <a:srgbClr val="FFFFFF"/>
                </a:solidFill>
                <a:latin typeface="Poppins Medium" panose="00000600000000000000" pitchFamily="2" charset="0"/>
                <a:cs typeface="Poppins Medium" panose="00000600000000000000" pitchFamily="2" charset="0"/>
              </a:rPr>
              <a:t>Moda </a:t>
            </a:r>
            <a:r>
              <a:rPr sz="1865" b="1" spc="-519">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e</a:t>
            </a:r>
            <a:r>
              <a:rPr sz="1865" b="1" spc="-87">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Confecção</a:t>
            </a:r>
            <a:endParaRPr sz="1865">
              <a:solidFill>
                <a:prstClr val="black"/>
              </a:solidFill>
              <a:latin typeface="Poppins Medium" panose="00000600000000000000" pitchFamily="2" charset="0"/>
              <a:cs typeface="Poppins Medium" panose="00000600000000000000" pitchFamily="2" charset="0"/>
            </a:endParaRPr>
          </a:p>
        </p:txBody>
      </p:sp>
      <p:sp>
        <p:nvSpPr>
          <p:cNvPr id="225" name="object 225"/>
          <p:cNvSpPr txBox="1"/>
          <p:nvPr/>
        </p:nvSpPr>
        <p:spPr>
          <a:xfrm>
            <a:off x="9386503" y="8417631"/>
            <a:ext cx="3763376" cy="651659"/>
          </a:xfrm>
          <a:prstGeom prst="rect">
            <a:avLst/>
          </a:prstGeom>
        </p:spPr>
        <p:txBody>
          <a:bodyPr vert="horz" wrap="square" lIns="0" tIns="578" rIns="0" bIns="0" rtlCol="0">
            <a:spAutoFit/>
          </a:bodyPr>
          <a:lstStyle/>
          <a:p>
            <a:pPr defTabSz="831697">
              <a:spcBef>
                <a:spcPts val="5"/>
              </a:spcBef>
            </a:pPr>
            <a:endParaRPr sz="2366">
              <a:solidFill>
                <a:prstClr val="black"/>
              </a:solidFill>
              <a:latin typeface="Poppins Medium" panose="00000600000000000000" pitchFamily="2" charset="0"/>
              <a:cs typeface="Poppins Medium" panose="00000600000000000000" pitchFamily="2" charset="0"/>
            </a:endParaRPr>
          </a:p>
          <a:p>
            <a:pPr marR="2310" algn="ctr" defTabSz="831697"/>
            <a:r>
              <a:rPr sz="1865" b="1" spc="5">
                <a:solidFill>
                  <a:srgbClr val="FFFFFF"/>
                </a:solidFill>
                <a:latin typeface="Poppins Medium" panose="00000600000000000000" pitchFamily="2" charset="0"/>
                <a:cs typeface="Poppins Medium" panose="00000600000000000000" pitchFamily="2" charset="0"/>
              </a:rPr>
              <a:t>Química</a:t>
            </a:r>
            <a:endParaRPr sz="1865">
              <a:solidFill>
                <a:prstClr val="black"/>
              </a:solidFill>
              <a:latin typeface="Poppins Medium" panose="00000600000000000000" pitchFamily="2" charset="0"/>
              <a:cs typeface="Poppins Medium" panose="00000600000000000000" pitchFamily="2" charset="0"/>
            </a:endParaRPr>
          </a:p>
        </p:txBody>
      </p:sp>
      <p:sp>
        <p:nvSpPr>
          <p:cNvPr id="226" name="object 226"/>
          <p:cNvSpPr txBox="1"/>
          <p:nvPr/>
        </p:nvSpPr>
        <p:spPr>
          <a:xfrm>
            <a:off x="13570717" y="8417631"/>
            <a:ext cx="3763376" cy="651659"/>
          </a:xfrm>
          <a:prstGeom prst="rect">
            <a:avLst/>
          </a:prstGeom>
        </p:spPr>
        <p:txBody>
          <a:bodyPr vert="horz" wrap="square" lIns="0" tIns="578" rIns="0" bIns="0" rtlCol="0">
            <a:spAutoFit/>
          </a:bodyPr>
          <a:lstStyle/>
          <a:p>
            <a:pPr defTabSz="831697">
              <a:spcBef>
                <a:spcPts val="5"/>
              </a:spcBef>
            </a:pPr>
            <a:endParaRPr sz="2366">
              <a:solidFill>
                <a:prstClr val="black"/>
              </a:solidFill>
              <a:latin typeface="Poppins Medium" panose="00000600000000000000" pitchFamily="2" charset="0"/>
              <a:cs typeface="Poppins Medium" panose="00000600000000000000" pitchFamily="2" charset="0"/>
            </a:endParaRPr>
          </a:p>
          <a:p>
            <a:pPr marR="154211" algn="ctr" defTabSz="831697"/>
            <a:r>
              <a:rPr sz="1865" b="1" spc="5">
                <a:solidFill>
                  <a:srgbClr val="FFFFFF"/>
                </a:solidFill>
                <a:latin typeface="Poppins Medium" panose="00000600000000000000" pitchFamily="2" charset="0"/>
                <a:cs typeface="Poppins Medium" panose="00000600000000000000" pitchFamily="2" charset="0"/>
              </a:rPr>
              <a:t>Gestão</a:t>
            </a:r>
            <a:endParaRPr sz="1865">
              <a:solidFill>
                <a:prstClr val="black"/>
              </a:solidFill>
              <a:latin typeface="Poppins Medium" panose="00000600000000000000" pitchFamily="2" charset="0"/>
              <a:cs typeface="Poppins Medium" panose="00000600000000000000" pitchFamily="2" charset="0"/>
            </a:endParaRPr>
          </a:p>
        </p:txBody>
      </p:sp>
      <p:pic>
        <p:nvPicPr>
          <p:cNvPr id="227" name="object 227"/>
          <p:cNvPicPr/>
          <p:nvPr/>
        </p:nvPicPr>
        <p:blipFill>
          <a:blip r:embed="rId28" cstate="print"/>
          <a:stretch>
            <a:fillRect/>
          </a:stretch>
        </p:blipFill>
        <p:spPr>
          <a:xfrm>
            <a:off x="13897243" y="8529854"/>
            <a:ext cx="801264" cy="802821"/>
          </a:xfrm>
          <a:prstGeom prst="rect">
            <a:avLst/>
          </a:prstGeom>
        </p:spPr>
      </p:pic>
      <p:grpSp>
        <p:nvGrpSpPr>
          <p:cNvPr id="228" name="object 228"/>
          <p:cNvGrpSpPr/>
          <p:nvPr/>
        </p:nvGrpSpPr>
        <p:grpSpPr>
          <a:xfrm>
            <a:off x="9711449" y="8620879"/>
            <a:ext cx="620876" cy="620876"/>
            <a:chOff x="10675934" y="9477894"/>
            <a:chExt cx="682625" cy="682625"/>
          </a:xfrm>
        </p:grpSpPr>
        <p:sp>
          <p:nvSpPr>
            <p:cNvPr id="229" name="object 229"/>
            <p:cNvSpPr/>
            <p:nvPr/>
          </p:nvSpPr>
          <p:spPr>
            <a:xfrm>
              <a:off x="10675934" y="9634608"/>
              <a:ext cx="396875" cy="526415"/>
            </a:xfrm>
            <a:custGeom>
              <a:avLst/>
              <a:gdLst/>
              <a:ahLst/>
              <a:cxnLst/>
              <a:rect l="l" t="t" r="r" b="b"/>
              <a:pathLst>
                <a:path w="396875" h="526415">
                  <a:moveTo>
                    <a:pt x="234746" y="0"/>
                  </a:moveTo>
                  <a:lnTo>
                    <a:pt x="148571" y="0"/>
                  </a:lnTo>
                  <a:lnTo>
                    <a:pt x="142477" y="6094"/>
                  </a:lnTo>
                  <a:lnTo>
                    <a:pt x="142383" y="195250"/>
                  </a:lnTo>
                  <a:lnTo>
                    <a:pt x="9601" y="420971"/>
                  </a:lnTo>
                  <a:lnTo>
                    <a:pt x="5455" y="429244"/>
                  </a:lnTo>
                  <a:lnTo>
                    <a:pt x="2448" y="437961"/>
                  </a:lnTo>
                  <a:lnTo>
                    <a:pt x="618" y="447003"/>
                  </a:lnTo>
                  <a:lnTo>
                    <a:pt x="0" y="456247"/>
                  </a:lnTo>
                  <a:lnTo>
                    <a:pt x="5473" y="483295"/>
                  </a:lnTo>
                  <a:lnTo>
                    <a:pt x="20390" y="505404"/>
                  </a:lnTo>
                  <a:lnTo>
                    <a:pt x="42499" y="520322"/>
                  </a:lnTo>
                  <a:lnTo>
                    <a:pt x="69547" y="525795"/>
                  </a:lnTo>
                  <a:lnTo>
                    <a:pt x="329005" y="525795"/>
                  </a:lnTo>
                  <a:lnTo>
                    <a:pt x="366208" y="514811"/>
                  </a:lnTo>
                  <a:lnTo>
                    <a:pt x="382726" y="498675"/>
                  </a:lnTo>
                  <a:lnTo>
                    <a:pt x="61924" y="498675"/>
                  </a:lnTo>
                  <a:lnTo>
                    <a:pt x="54480" y="496655"/>
                  </a:lnTo>
                  <a:lnTo>
                    <a:pt x="28407" y="466886"/>
                  </a:lnTo>
                  <a:lnTo>
                    <a:pt x="27101" y="458604"/>
                  </a:lnTo>
                  <a:lnTo>
                    <a:pt x="27435" y="450352"/>
                  </a:lnTo>
                  <a:lnTo>
                    <a:pt x="29380" y="442328"/>
                  </a:lnTo>
                  <a:lnTo>
                    <a:pt x="32909" y="434730"/>
                  </a:lnTo>
                  <a:lnTo>
                    <a:pt x="168958" y="203585"/>
                  </a:lnTo>
                  <a:lnTo>
                    <a:pt x="169540" y="201407"/>
                  </a:lnTo>
                  <a:lnTo>
                    <a:pt x="169596" y="27119"/>
                  </a:lnTo>
                  <a:lnTo>
                    <a:pt x="240840" y="27119"/>
                  </a:lnTo>
                  <a:lnTo>
                    <a:pt x="240840" y="6094"/>
                  </a:lnTo>
                  <a:lnTo>
                    <a:pt x="234746" y="0"/>
                  </a:lnTo>
                  <a:close/>
                </a:path>
                <a:path w="396875" h="526415">
                  <a:moveTo>
                    <a:pt x="240840" y="27119"/>
                  </a:moveTo>
                  <a:lnTo>
                    <a:pt x="169596" y="27119"/>
                  </a:lnTo>
                  <a:lnTo>
                    <a:pt x="213721" y="27810"/>
                  </a:lnTo>
                  <a:lnTo>
                    <a:pt x="213721" y="201407"/>
                  </a:lnTo>
                  <a:lnTo>
                    <a:pt x="214464" y="203962"/>
                  </a:lnTo>
                  <a:lnTo>
                    <a:pt x="368124" y="441421"/>
                  </a:lnTo>
                  <a:lnTo>
                    <a:pt x="370428" y="449211"/>
                  </a:lnTo>
                  <a:lnTo>
                    <a:pt x="358290" y="486521"/>
                  </a:lnTo>
                  <a:lnTo>
                    <a:pt x="329005" y="498675"/>
                  </a:lnTo>
                  <a:lnTo>
                    <a:pt x="382726" y="498675"/>
                  </a:lnTo>
                  <a:lnTo>
                    <a:pt x="385670" y="495800"/>
                  </a:lnTo>
                  <a:lnTo>
                    <a:pt x="395991" y="471616"/>
                  </a:lnTo>
                  <a:lnTo>
                    <a:pt x="396510" y="445331"/>
                  </a:lnTo>
                  <a:lnTo>
                    <a:pt x="386564" y="420018"/>
                  </a:lnTo>
                  <a:lnTo>
                    <a:pt x="240840" y="194517"/>
                  </a:lnTo>
                  <a:lnTo>
                    <a:pt x="240840" y="2711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0" name="object 230"/>
            <p:cNvPicPr/>
            <p:nvPr/>
          </p:nvPicPr>
          <p:blipFill>
            <a:blip r:embed="rId29" cstate="print"/>
            <a:stretch>
              <a:fillRect/>
            </a:stretch>
          </p:blipFill>
          <p:spPr>
            <a:xfrm>
              <a:off x="10733661" y="9877340"/>
              <a:ext cx="146487" cy="226767"/>
            </a:xfrm>
            <a:prstGeom prst="rect">
              <a:avLst/>
            </a:prstGeom>
          </p:spPr>
        </p:pic>
        <p:sp>
          <p:nvSpPr>
            <p:cNvPr id="231" name="object 231"/>
            <p:cNvSpPr/>
            <p:nvPr/>
          </p:nvSpPr>
          <p:spPr>
            <a:xfrm>
              <a:off x="11046379" y="9805588"/>
              <a:ext cx="312420" cy="354965"/>
            </a:xfrm>
            <a:custGeom>
              <a:avLst/>
              <a:gdLst/>
              <a:ahLst/>
              <a:cxnLst/>
              <a:rect l="l" t="t" r="r" b="b"/>
              <a:pathLst>
                <a:path w="312420" h="354965">
                  <a:moveTo>
                    <a:pt x="278368" y="0"/>
                  </a:moveTo>
                  <a:lnTo>
                    <a:pt x="56301" y="0"/>
                  </a:lnTo>
                  <a:lnTo>
                    <a:pt x="34411" y="4431"/>
                  </a:lnTo>
                  <a:lnTo>
                    <a:pt x="16512" y="16508"/>
                  </a:lnTo>
                  <a:lnTo>
                    <a:pt x="4432" y="34407"/>
                  </a:lnTo>
                  <a:lnTo>
                    <a:pt x="0" y="56301"/>
                  </a:lnTo>
                  <a:lnTo>
                    <a:pt x="0" y="284274"/>
                  </a:lnTo>
                  <a:lnTo>
                    <a:pt x="5581" y="311678"/>
                  </a:lnTo>
                  <a:lnTo>
                    <a:pt x="20724" y="334097"/>
                  </a:lnTo>
                  <a:lnTo>
                    <a:pt x="43143" y="349239"/>
                  </a:lnTo>
                  <a:lnTo>
                    <a:pt x="70552" y="354816"/>
                  </a:lnTo>
                  <a:lnTo>
                    <a:pt x="198779" y="354816"/>
                  </a:lnTo>
                  <a:lnTo>
                    <a:pt x="226188" y="349239"/>
                  </a:lnTo>
                  <a:lnTo>
                    <a:pt x="248607" y="334097"/>
                  </a:lnTo>
                  <a:lnTo>
                    <a:pt x="252930" y="327696"/>
                  </a:lnTo>
                  <a:lnTo>
                    <a:pt x="70552" y="327696"/>
                  </a:lnTo>
                  <a:lnTo>
                    <a:pt x="53663" y="324279"/>
                  </a:lnTo>
                  <a:lnTo>
                    <a:pt x="39856" y="314965"/>
                  </a:lnTo>
                  <a:lnTo>
                    <a:pt x="30538" y="301161"/>
                  </a:lnTo>
                  <a:lnTo>
                    <a:pt x="27119" y="284274"/>
                  </a:lnTo>
                  <a:lnTo>
                    <a:pt x="27119" y="56301"/>
                  </a:lnTo>
                  <a:lnTo>
                    <a:pt x="29417" y="44952"/>
                  </a:lnTo>
                  <a:lnTo>
                    <a:pt x="35679" y="35675"/>
                  </a:lnTo>
                  <a:lnTo>
                    <a:pt x="44957" y="29416"/>
                  </a:lnTo>
                  <a:lnTo>
                    <a:pt x="56301" y="27119"/>
                  </a:lnTo>
                  <a:lnTo>
                    <a:pt x="310729" y="27119"/>
                  </a:lnTo>
                  <a:lnTo>
                    <a:pt x="309416" y="20617"/>
                  </a:lnTo>
                  <a:lnTo>
                    <a:pt x="302189" y="9897"/>
                  </a:lnTo>
                  <a:lnTo>
                    <a:pt x="291475" y="2660"/>
                  </a:lnTo>
                  <a:lnTo>
                    <a:pt x="278368" y="0"/>
                  </a:lnTo>
                  <a:close/>
                </a:path>
                <a:path w="312420" h="354965">
                  <a:moveTo>
                    <a:pt x="310729" y="27119"/>
                  </a:moveTo>
                  <a:lnTo>
                    <a:pt x="280117" y="27119"/>
                  </a:lnTo>
                  <a:lnTo>
                    <a:pt x="281813" y="27821"/>
                  </a:lnTo>
                  <a:lnTo>
                    <a:pt x="284284" y="30292"/>
                  </a:lnTo>
                  <a:lnTo>
                    <a:pt x="284975" y="31946"/>
                  </a:lnTo>
                  <a:lnTo>
                    <a:pt x="284882" y="35675"/>
                  </a:lnTo>
                  <a:lnTo>
                    <a:pt x="284284" y="37129"/>
                  </a:lnTo>
                  <a:lnTo>
                    <a:pt x="283028" y="38365"/>
                  </a:lnTo>
                  <a:lnTo>
                    <a:pt x="243626" y="77777"/>
                  </a:lnTo>
                  <a:lnTo>
                    <a:pt x="242212" y="81191"/>
                  </a:lnTo>
                  <a:lnTo>
                    <a:pt x="242212" y="284274"/>
                  </a:lnTo>
                  <a:lnTo>
                    <a:pt x="238793" y="301161"/>
                  </a:lnTo>
                  <a:lnTo>
                    <a:pt x="229475" y="314965"/>
                  </a:lnTo>
                  <a:lnTo>
                    <a:pt x="215668" y="324279"/>
                  </a:lnTo>
                  <a:lnTo>
                    <a:pt x="198779" y="327696"/>
                  </a:lnTo>
                  <a:lnTo>
                    <a:pt x="252930" y="327696"/>
                  </a:lnTo>
                  <a:lnTo>
                    <a:pt x="263750" y="311678"/>
                  </a:lnTo>
                  <a:lnTo>
                    <a:pt x="269332" y="284274"/>
                  </a:lnTo>
                  <a:lnTo>
                    <a:pt x="269531" y="90206"/>
                  </a:lnTo>
                  <a:lnTo>
                    <a:pt x="302210" y="57537"/>
                  </a:lnTo>
                  <a:lnTo>
                    <a:pt x="306425" y="52406"/>
                  </a:lnTo>
                  <a:lnTo>
                    <a:pt x="309512" y="46629"/>
                  </a:lnTo>
                  <a:lnTo>
                    <a:pt x="311412" y="40353"/>
                  </a:lnTo>
                  <a:lnTo>
                    <a:pt x="312059" y="33705"/>
                  </a:lnTo>
                  <a:lnTo>
                    <a:pt x="310729" y="2711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2" name="object 232"/>
            <p:cNvPicPr/>
            <p:nvPr/>
          </p:nvPicPr>
          <p:blipFill>
            <a:blip r:embed="rId30" cstate="print"/>
            <a:stretch>
              <a:fillRect/>
            </a:stretch>
          </p:blipFill>
          <p:spPr>
            <a:xfrm>
              <a:off x="11188169" y="9890387"/>
              <a:ext cx="71243" cy="213030"/>
            </a:xfrm>
            <a:prstGeom prst="rect">
              <a:avLst/>
            </a:prstGeom>
          </p:spPr>
        </p:pic>
        <p:sp>
          <p:nvSpPr>
            <p:cNvPr id="233" name="object 233"/>
            <p:cNvSpPr/>
            <p:nvPr/>
          </p:nvSpPr>
          <p:spPr>
            <a:xfrm>
              <a:off x="10896688" y="9477894"/>
              <a:ext cx="309245" cy="306705"/>
            </a:xfrm>
            <a:custGeom>
              <a:avLst/>
              <a:gdLst/>
              <a:ahLst/>
              <a:cxnLst/>
              <a:rect l="l" t="t" r="r" b="b"/>
              <a:pathLst>
                <a:path w="309245" h="306704">
                  <a:moveTo>
                    <a:pt x="170717" y="0"/>
                  </a:moveTo>
                  <a:lnTo>
                    <a:pt x="56040" y="0"/>
                  </a:lnTo>
                  <a:lnTo>
                    <a:pt x="49956" y="6094"/>
                  </a:lnTo>
                  <a:lnTo>
                    <a:pt x="49464" y="210370"/>
                  </a:lnTo>
                  <a:lnTo>
                    <a:pt x="36586" y="214730"/>
                  </a:lnTo>
                  <a:lnTo>
                    <a:pt x="24005" y="219714"/>
                  </a:lnTo>
                  <a:lnTo>
                    <a:pt x="11788" y="225214"/>
                  </a:lnTo>
                  <a:lnTo>
                    <a:pt x="0" y="231123"/>
                  </a:lnTo>
                  <a:lnTo>
                    <a:pt x="13308" y="255541"/>
                  </a:lnTo>
                  <a:lnTo>
                    <a:pt x="26134" y="248698"/>
                  </a:lnTo>
                  <a:lnTo>
                    <a:pt x="39374" y="242754"/>
                  </a:lnTo>
                  <a:lnTo>
                    <a:pt x="52981" y="237725"/>
                  </a:lnTo>
                  <a:lnTo>
                    <a:pt x="66908" y="233626"/>
                  </a:lnTo>
                  <a:lnTo>
                    <a:pt x="72887" y="232076"/>
                  </a:lnTo>
                  <a:lnTo>
                    <a:pt x="77076" y="226673"/>
                  </a:lnTo>
                  <a:lnTo>
                    <a:pt x="77767" y="27109"/>
                  </a:lnTo>
                  <a:lnTo>
                    <a:pt x="149691" y="27800"/>
                  </a:lnTo>
                  <a:lnTo>
                    <a:pt x="149691" y="223679"/>
                  </a:lnTo>
                  <a:lnTo>
                    <a:pt x="154330" y="229260"/>
                  </a:lnTo>
                  <a:lnTo>
                    <a:pt x="197061" y="240825"/>
                  </a:lnTo>
                  <a:lnTo>
                    <a:pt x="261173" y="279281"/>
                  </a:lnTo>
                  <a:lnTo>
                    <a:pt x="287404" y="306472"/>
                  </a:lnTo>
                  <a:lnTo>
                    <a:pt x="308974" y="290022"/>
                  </a:lnTo>
                  <a:lnTo>
                    <a:pt x="281630" y="261219"/>
                  </a:lnTo>
                  <a:lnTo>
                    <a:pt x="249983" y="237261"/>
                  </a:lnTo>
                  <a:lnTo>
                    <a:pt x="214788" y="218597"/>
                  </a:lnTo>
                  <a:lnTo>
                    <a:pt x="176800" y="205679"/>
                  </a:lnTo>
                  <a:lnTo>
                    <a:pt x="176800" y="6094"/>
                  </a:lnTo>
                  <a:lnTo>
                    <a:pt x="170717"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4" name="object 234"/>
            <p:cNvPicPr/>
            <p:nvPr/>
          </p:nvPicPr>
          <p:blipFill>
            <a:blip r:embed="rId31" cstate="print"/>
            <a:stretch>
              <a:fillRect/>
            </a:stretch>
          </p:blipFill>
          <p:spPr>
            <a:xfrm>
              <a:off x="11188858" y="9577622"/>
              <a:ext cx="141097" cy="198081"/>
            </a:xfrm>
            <a:prstGeom prst="rect">
              <a:avLst/>
            </a:prstGeom>
          </p:spPr>
        </p:pic>
        <p:pic>
          <p:nvPicPr>
            <p:cNvPr id="235" name="object 235"/>
            <p:cNvPicPr/>
            <p:nvPr/>
          </p:nvPicPr>
          <p:blipFill>
            <a:blip r:embed="rId32" cstate="print"/>
            <a:stretch>
              <a:fillRect/>
            </a:stretch>
          </p:blipFill>
          <p:spPr>
            <a:xfrm>
              <a:off x="10675937" y="9492142"/>
              <a:ext cx="155346" cy="198092"/>
            </a:xfrm>
            <a:prstGeom prst="rect">
              <a:avLst/>
            </a:prstGeom>
          </p:spPr>
        </p:pic>
        <p:sp>
          <p:nvSpPr>
            <p:cNvPr id="236" name="object 236"/>
            <p:cNvSpPr/>
            <p:nvPr/>
          </p:nvSpPr>
          <p:spPr>
            <a:xfrm>
              <a:off x="10703738" y="9733666"/>
              <a:ext cx="441959" cy="355600"/>
            </a:xfrm>
            <a:custGeom>
              <a:avLst/>
              <a:gdLst/>
              <a:ahLst/>
              <a:cxnLst/>
              <a:rect l="l" t="t" r="r" b="b"/>
              <a:pathLst>
                <a:path w="441959" h="355600">
                  <a:moveTo>
                    <a:pt x="28498" y="685"/>
                  </a:moveTo>
                  <a:lnTo>
                    <a:pt x="698" y="0"/>
                  </a:lnTo>
                  <a:lnTo>
                    <a:pt x="0" y="27800"/>
                  </a:lnTo>
                  <a:lnTo>
                    <a:pt x="27813" y="27800"/>
                  </a:lnTo>
                  <a:lnTo>
                    <a:pt x="28498" y="685"/>
                  </a:lnTo>
                  <a:close/>
                </a:path>
                <a:path w="441959" h="355600">
                  <a:moveTo>
                    <a:pt x="71234" y="71932"/>
                  </a:moveTo>
                  <a:lnTo>
                    <a:pt x="43434" y="71234"/>
                  </a:lnTo>
                  <a:lnTo>
                    <a:pt x="42735" y="99047"/>
                  </a:lnTo>
                  <a:lnTo>
                    <a:pt x="70561" y="99047"/>
                  </a:lnTo>
                  <a:lnTo>
                    <a:pt x="71234" y="71932"/>
                  </a:lnTo>
                  <a:close/>
                </a:path>
                <a:path w="441959" h="355600">
                  <a:moveTo>
                    <a:pt x="427443" y="328383"/>
                  </a:moveTo>
                  <a:lnTo>
                    <a:pt x="399630" y="327685"/>
                  </a:lnTo>
                  <a:lnTo>
                    <a:pt x="398932" y="355498"/>
                  </a:lnTo>
                  <a:lnTo>
                    <a:pt x="426758" y="355498"/>
                  </a:lnTo>
                  <a:lnTo>
                    <a:pt x="427443" y="328383"/>
                  </a:lnTo>
                  <a:close/>
                </a:path>
                <a:path w="441959" h="355600">
                  <a:moveTo>
                    <a:pt x="427443" y="214401"/>
                  </a:moveTo>
                  <a:lnTo>
                    <a:pt x="399630" y="213715"/>
                  </a:lnTo>
                  <a:lnTo>
                    <a:pt x="398932" y="241528"/>
                  </a:lnTo>
                  <a:lnTo>
                    <a:pt x="426758" y="241528"/>
                  </a:lnTo>
                  <a:lnTo>
                    <a:pt x="427443" y="214401"/>
                  </a:lnTo>
                  <a:close/>
                </a:path>
                <a:path w="441959" h="355600">
                  <a:moveTo>
                    <a:pt x="441680" y="271399"/>
                  </a:moveTo>
                  <a:lnTo>
                    <a:pt x="399630" y="270700"/>
                  </a:lnTo>
                  <a:lnTo>
                    <a:pt x="398932" y="298513"/>
                  </a:lnTo>
                  <a:lnTo>
                    <a:pt x="440994" y="298513"/>
                  </a:lnTo>
                  <a:lnTo>
                    <a:pt x="441680" y="271399"/>
                  </a:lnTo>
                  <a:close/>
                </a:path>
                <a:path w="441959" h="355600">
                  <a:moveTo>
                    <a:pt x="441680" y="157416"/>
                  </a:moveTo>
                  <a:lnTo>
                    <a:pt x="399630" y="156730"/>
                  </a:lnTo>
                  <a:lnTo>
                    <a:pt x="398932" y="184531"/>
                  </a:lnTo>
                  <a:lnTo>
                    <a:pt x="440994" y="184531"/>
                  </a:lnTo>
                  <a:lnTo>
                    <a:pt x="441680" y="15741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7" name="object 237"/>
            <p:cNvSpPr/>
            <p:nvPr/>
          </p:nvSpPr>
          <p:spPr>
            <a:xfrm>
              <a:off x="10988702" y="9861888"/>
              <a:ext cx="28575" cy="27940"/>
            </a:xfrm>
            <a:custGeom>
              <a:avLst/>
              <a:gdLst/>
              <a:ahLst/>
              <a:cxnLst/>
              <a:rect l="l" t="t" r="r" b="b"/>
              <a:pathLst>
                <a:path w="28575" h="27940">
                  <a:moveTo>
                    <a:pt x="691" y="0"/>
                  </a:moveTo>
                  <a:lnTo>
                    <a:pt x="0" y="27810"/>
                  </a:lnTo>
                  <a:lnTo>
                    <a:pt x="27810" y="27810"/>
                  </a:lnTo>
                  <a:lnTo>
                    <a:pt x="28491" y="691"/>
                  </a:lnTo>
                  <a:lnTo>
                    <a:pt x="69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8" name="object 238"/>
            <p:cNvSpPr/>
            <p:nvPr/>
          </p:nvSpPr>
          <p:spPr>
            <a:xfrm>
              <a:off x="10960202" y="9804896"/>
              <a:ext cx="28575" cy="27940"/>
            </a:xfrm>
            <a:custGeom>
              <a:avLst/>
              <a:gdLst/>
              <a:ahLst/>
              <a:cxnLst/>
              <a:rect l="l" t="t" r="r" b="b"/>
              <a:pathLst>
                <a:path w="28575" h="27940">
                  <a:moveTo>
                    <a:pt x="691" y="0"/>
                  </a:moveTo>
                  <a:lnTo>
                    <a:pt x="0" y="27810"/>
                  </a:lnTo>
                  <a:lnTo>
                    <a:pt x="27821" y="27810"/>
                  </a:lnTo>
                  <a:lnTo>
                    <a:pt x="28501" y="691"/>
                  </a:lnTo>
                  <a:lnTo>
                    <a:pt x="691"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9" name="object 239"/>
            <p:cNvSpPr/>
            <p:nvPr/>
          </p:nvSpPr>
          <p:spPr>
            <a:xfrm>
              <a:off x="10945950" y="9747906"/>
              <a:ext cx="28575" cy="27940"/>
            </a:xfrm>
            <a:custGeom>
              <a:avLst/>
              <a:gdLst/>
              <a:ahLst/>
              <a:cxnLst/>
              <a:rect l="l" t="t" r="r" b="b"/>
              <a:pathLst>
                <a:path w="28575" h="27940">
                  <a:moveTo>
                    <a:pt x="691" y="0"/>
                  </a:moveTo>
                  <a:lnTo>
                    <a:pt x="0" y="27800"/>
                  </a:lnTo>
                  <a:lnTo>
                    <a:pt x="27821" y="27800"/>
                  </a:lnTo>
                  <a:lnTo>
                    <a:pt x="28501" y="691"/>
                  </a:lnTo>
                  <a:lnTo>
                    <a:pt x="69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40" name="object 240"/>
            <p:cNvSpPr/>
            <p:nvPr/>
          </p:nvSpPr>
          <p:spPr>
            <a:xfrm>
              <a:off x="10917453" y="10004367"/>
              <a:ext cx="71755" cy="85090"/>
            </a:xfrm>
            <a:custGeom>
              <a:avLst/>
              <a:gdLst/>
              <a:ahLst/>
              <a:cxnLst/>
              <a:rect l="l" t="t" r="r" b="b"/>
              <a:pathLst>
                <a:path w="71754" h="85090">
                  <a:moveTo>
                    <a:pt x="28498" y="698"/>
                  </a:moveTo>
                  <a:lnTo>
                    <a:pt x="698" y="0"/>
                  </a:lnTo>
                  <a:lnTo>
                    <a:pt x="0" y="27813"/>
                  </a:lnTo>
                  <a:lnTo>
                    <a:pt x="27813" y="27813"/>
                  </a:lnTo>
                  <a:lnTo>
                    <a:pt x="28498" y="698"/>
                  </a:lnTo>
                  <a:close/>
                </a:path>
                <a:path w="71754" h="85090">
                  <a:moveTo>
                    <a:pt x="71247" y="57683"/>
                  </a:moveTo>
                  <a:lnTo>
                    <a:pt x="43434" y="56984"/>
                  </a:lnTo>
                  <a:lnTo>
                    <a:pt x="42748" y="84797"/>
                  </a:lnTo>
                  <a:lnTo>
                    <a:pt x="70561" y="84797"/>
                  </a:lnTo>
                  <a:lnTo>
                    <a:pt x="71247" y="5768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41" name="object 241"/>
          <p:cNvGrpSpPr/>
          <p:nvPr/>
        </p:nvGrpSpPr>
        <p:grpSpPr>
          <a:xfrm>
            <a:off x="13975435" y="1064420"/>
            <a:ext cx="3359085" cy="857676"/>
            <a:chOff x="15363992" y="1169912"/>
            <a:chExt cx="3693160" cy="942975"/>
          </a:xfrm>
        </p:grpSpPr>
        <p:sp>
          <p:nvSpPr>
            <p:cNvPr id="242" name="object 242"/>
            <p:cNvSpPr/>
            <p:nvPr/>
          </p:nvSpPr>
          <p:spPr>
            <a:xfrm>
              <a:off x="15364055" y="1169912"/>
              <a:ext cx="3693160" cy="942975"/>
            </a:xfrm>
            <a:custGeom>
              <a:avLst/>
              <a:gdLst/>
              <a:ahLst/>
              <a:cxnLst/>
              <a:rect l="l" t="t" r="r" b="b"/>
              <a:pathLst>
                <a:path w="3693159" h="942975">
                  <a:moveTo>
                    <a:pt x="3692955" y="0"/>
                  </a:moveTo>
                  <a:lnTo>
                    <a:pt x="0" y="0"/>
                  </a:lnTo>
                  <a:lnTo>
                    <a:pt x="0" y="942379"/>
                  </a:lnTo>
                  <a:lnTo>
                    <a:pt x="3692955" y="942379"/>
                  </a:lnTo>
                  <a:lnTo>
                    <a:pt x="3692955" y="0"/>
                  </a:lnTo>
                  <a:close/>
                </a:path>
              </a:pathLst>
            </a:custGeom>
            <a:solidFill>
              <a:srgbClr val="E21013"/>
            </a:solidFill>
          </p:spPr>
          <p:txBody>
            <a:bodyPr wrap="square" lIns="0" tIns="0" rIns="0" bIns="0" rtlCol="0"/>
            <a:lstStyle/>
            <a:p>
              <a:pPr defTabSz="831697"/>
              <a:endParaRPr sz="1638">
                <a:solidFill>
                  <a:prstClr val="black"/>
                </a:solidFill>
                <a:latin typeface="Calibri"/>
              </a:endParaRPr>
            </a:p>
          </p:txBody>
        </p:sp>
        <p:sp>
          <p:nvSpPr>
            <p:cNvPr id="243" name="object 243"/>
            <p:cNvSpPr/>
            <p:nvPr/>
          </p:nvSpPr>
          <p:spPr>
            <a:xfrm>
              <a:off x="15363990" y="1290427"/>
              <a:ext cx="3693160" cy="700405"/>
            </a:xfrm>
            <a:custGeom>
              <a:avLst/>
              <a:gdLst/>
              <a:ahLst/>
              <a:cxnLst/>
              <a:rect l="l" t="t" r="r" b="b"/>
              <a:pathLst>
                <a:path w="3693159" h="700405">
                  <a:moveTo>
                    <a:pt x="198348" y="660996"/>
                  </a:moveTo>
                  <a:lnTo>
                    <a:pt x="0" y="660996"/>
                  </a:lnTo>
                  <a:lnTo>
                    <a:pt x="0" y="685825"/>
                  </a:lnTo>
                  <a:lnTo>
                    <a:pt x="198348" y="685825"/>
                  </a:lnTo>
                  <a:lnTo>
                    <a:pt x="198348" y="660996"/>
                  </a:lnTo>
                  <a:close/>
                </a:path>
                <a:path w="3693159" h="700405">
                  <a:moveTo>
                    <a:pt x="198348" y="502246"/>
                  </a:moveTo>
                  <a:lnTo>
                    <a:pt x="0" y="502246"/>
                  </a:lnTo>
                  <a:lnTo>
                    <a:pt x="0" y="527050"/>
                  </a:lnTo>
                  <a:lnTo>
                    <a:pt x="198348" y="527050"/>
                  </a:lnTo>
                  <a:lnTo>
                    <a:pt x="198348" y="502246"/>
                  </a:lnTo>
                  <a:close/>
                </a:path>
                <a:path w="3693159" h="700405">
                  <a:moveTo>
                    <a:pt x="198348" y="337566"/>
                  </a:moveTo>
                  <a:lnTo>
                    <a:pt x="0" y="337566"/>
                  </a:lnTo>
                  <a:lnTo>
                    <a:pt x="0" y="362369"/>
                  </a:lnTo>
                  <a:lnTo>
                    <a:pt x="198348" y="362369"/>
                  </a:lnTo>
                  <a:lnTo>
                    <a:pt x="198348" y="337566"/>
                  </a:lnTo>
                  <a:close/>
                </a:path>
                <a:path w="3693159" h="700405">
                  <a:moveTo>
                    <a:pt x="198348" y="175056"/>
                  </a:moveTo>
                  <a:lnTo>
                    <a:pt x="0" y="175056"/>
                  </a:lnTo>
                  <a:lnTo>
                    <a:pt x="0" y="199910"/>
                  </a:lnTo>
                  <a:lnTo>
                    <a:pt x="198348" y="199910"/>
                  </a:lnTo>
                  <a:lnTo>
                    <a:pt x="198348" y="175056"/>
                  </a:lnTo>
                  <a:close/>
                </a:path>
                <a:path w="3693159" h="700405">
                  <a:moveTo>
                    <a:pt x="198348" y="16802"/>
                  </a:moveTo>
                  <a:lnTo>
                    <a:pt x="0" y="16802"/>
                  </a:lnTo>
                  <a:lnTo>
                    <a:pt x="0" y="41605"/>
                  </a:lnTo>
                  <a:lnTo>
                    <a:pt x="198348" y="41605"/>
                  </a:lnTo>
                  <a:lnTo>
                    <a:pt x="198348" y="16802"/>
                  </a:lnTo>
                  <a:close/>
                </a:path>
                <a:path w="3693159" h="700405">
                  <a:moveTo>
                    <a:pt x="908519" y="161378"/>
                  </a:moveTo>
                  <a:lnTo>
                    <a:pt x="905611" y="119303"/>
                  </a:lnTo>
                  <a:lnTo>
                    <a:pt x="870216" y="56527"/>
                  </a:lnTo>
                  <a:lnTo>
                    <a:pt x="804722" y="18783"/>
                  </a:lnTo>
                  <a:lnTo>
                    <a:pt x="764209" y="8001"/>
                  </a:lnTo>
                  <a:lnTo>
                    <a:pt x="720382" y="1917"/>
                  </a:lnTo>
                  <a:lnTo>
                    <a:pt x="674649" y="0"/>
                  </a:lnTo>
                  <a:lnTo>
                    <a:pt x="627646" y="1727"/>
                  </a:lnTo>
                  <a:lnTo>
                    <a:pt x="580986" y="7277"/>
                  </a:lnTo>
                  <a:lnTo>
                    <a:pt x="535609" y="17246"/>
                  </a:lnTo>
                  <a:lnTo>
                    <a:pt x="492480" y="32219"/>
                  </a:lnTo>
                  <a:lnTo>
                    <a:pt x="452551" y="52793"/>
                  </a:lnTo>
                  <a:lnTo>
                    <a:pt x="416788" y="79565"/>
                  </a:lnTo>
                  <a:lnTo>
                    <a:pt x="386118" y="113106"/>
                  </a:lnTo>
                  <a:lnTo>
                    <a:pt x="361518" y="154025"/>
                  </a:lnTo>
                  <a:lnTo>
                    <a:pt x="343928" y="202895"/>
                  </a:lnTo>
                  <a:lnTo>
                    <a:pt x="339191" y="254927"/>
                  </a:lnTo>
                  <a:lnTo>
                    <a:pt x="348361" y="300850"/>
                  </a:lnTo>
                  <a:lnTo>
                    <a:pt x="371944" y="338747"/>
                  </a:lnTo>
                  <a:lnTo>
                    <a:pt x="410489" y="366699"/>
                  </a:lnTo>
                  <a:lnTo>
                    <a:pt x="460273" y="387235"/>
                  </a:lnTo>
                  <a:lnTo>
                    <a:pt x="508939" y="402196"/>
                  </a:lnTo>
                  <a:lnTo>
                    <a:pt x="594931" y="424522"/>
                  </a:lnTo>
                  <a:lnTo>
                    <a:pt x="628256" y="436435"/>
                  </a:lnTo>
                  <a:lnTo>
                    <a:pt x="652449" y="451904"/>
                  </a:lnTo>
                  <a:lnTo>
                    <a:pt x="665530" y="473189"/>
                  </a:lnTo>
                  <a:lnTo>
                    <a:pt x="665492" y="502589"/>
                  </a:lnTo>
                  <a:lnTo>
                    <a:pt x="650049" y="531901"/>
                  </a:lnTo>
                  <a:lnTo>
                    <a:pt x="622071" y="552831"/>
                  </a:lnTo>
                  <a:lnTo>
                    <a:pt x="587794" y="565391"/>
                  </a:lnTo>
                  <a:lnTo>
                    <a:pt x="553504" y="569582"/>
                  </a:lnTo>
                  <a:lnTo>
                    <a:pt x="508876" y="563206"/>
                  </a:lnTo>
                  <a:lnTo>
                    <a:pt x="477100" y="544461"/>
                  </a:lnTo>
                  <a:lnTo>
                    <a:pt x="460578" y="513842"/>
                  </a:lnTo>
                  <a:lnTo>
                    <a:pt x="461683" y="471881"/>
                  </a:lnTo>
                  <a:lnTo>
                    <a:pt x="275539" y="471881"/>
                  </a:lnTo>
                  <a:lnTo>
                    <a:pt x="269430" y="527748"/>
                  </a:lnTo>
                  <a:lnTo>
                    <a:pt x="274370" y="574243"/>
                  </a:lnTo>
                  <a:lnTo>
                    <a:pt x="289217" y="612101"/>
                  </a:lnTo>
                  <a:lnTo>
                    <a:pt x="312877" y="642099"/>
                  </a:lnTo>
                  <a:lnTo>
                    <a:pt x="344208" y="664959"/>
                  </a:lnTo>
                  <a:lnTo>
                    <a:pt x="382117" y="681431"/>
                  </a:lnTo>
                  <a:lnTo>
                    <a:pt x="425475" y="692277"/>
                  </a:lnTo>
                  <a:lnTo>
                    <a:pt x="473151" y="698233"/>
                  </a:lnTo>
                  <a:lnTo>
                    <a:pt x="524052" y="700062"/>
                  </a:lnTo>
                  <a:lnTo>
                    <a:pt x="575627" y="697560"/>
                  </a:lnTo>
                  <a:lnTo>
                    <a:pt x="626084" y="690029"/>
                  </a:lnTo>
                  <a:lnTo>
                    <a:pt x="674420" y="677405"/>
                  </a:lnTo>
                  <a:lnTo>
                    <a:pt x="719607" y="659625"/>
                  </a:lnTo>
                  <a:lnTo>
                    <a:pt x="760666" y="636638"/>
                  </a:lnTo>
                  <a:lnTo>
                    <a:pt x="796582" y="608380"/>
                  </a:lnTo>
                  <a:lnTo>
                    <a:pt x="826350" y="574789"/>
                  </a:lnTo>
                  <a:lnTo>
                    <a:pt x="848956" y="535813"/>
                  </a:lnTo>
                  <a:lnTo>
                    <a:pt x="863409" y="491401"/>
                  </a:lnTo>
                  <a:lnTo>
                    <a:pt x="869175" y="436956"/>
                  </a:lnTo>
                  <a:lnTo>
                    <a:pt x="862253" y="393585"/>
                  </a:lnTo>
                  <a:lnTo>
                    <a:pt x="844715" y="359727"/>
                  </a:lnTo>
                  <a:lnTo>
                    <a:pt x="786193" y="314401"/>
                  </a:lnTo>
                  <a:lnTo>
                    <a:pt x="749388" y="299821"/>
                  </a:lnTo>
                  <a:lnTo>
                    <a:pt x="710361" y="288582"/>
                  </a:lnTo>
                  <a:lnTo>
                    <a:pt x="634009" y="269887"/>
                  </a:lnTo>
                  <a:lnTo>
                    <a:pt x="598487" y="259130"/>
                  </a:lnTo>
                  <a:lnTo>
                    <a:pt x="566508" y="244424"/>
                  </a:lnTo>
                  <a:lnTo>
                    <a:pt x="545198" y="222910"/>
                  </a:lnTo>
                  <a:lnTo>
                    <a:pt x="541705" y="191719"/>
                  </a:lnTo>
                  <a:lnTo>
                    <a:pt x="553237" y="167982"/>
                  </a:lnTo>
                  <a:lnTo>
                    <a:pt x="574865" y="148450"/>
                  </a:lnTo>
                  <a:lnTo>
                    <a:pt x="603186" y="135191"/>
                  </a:lnTo>
                  <a:lnTo>
                    <a:pt x="634784" y="130302"/>
                  </a:lnTo>
                  <a:lnTo>
                    <a:pt x="656831" y="131686"/>
                  </a:lnTo>
                  <a:lnTo>
                    <a:pt x="701929" y="151726"/>
                  </a:lnTo>
                  <a:lnTo>
                    <a:pt x="716394" y="192938"/>
                  </a:lnTo>
                  <a:lnTo>
                    <a:pt x="713587" y="211277"/>
                  </a:lnTo>
                  <a:lnTo>
                    <a:pt x="899706" y="211277"/>
                  </a:lnTo>
                  <a:lnTo>
                    <a:pt x="908519" y="161378"/>
                  </a:lnTo>
                  <a:close/>
                </a:path>
                <a:path w="3693159" h="700405">
                  <a:moveTo>
                    <a:pt x="1580984" y="13957"/>
                  </a:moveTo>
                  <a:lnTo>
                    <a:pt x="1069111" y="13957"/>
                  </a:lnTo>
                  <a:lnTo>
                    <a:pt x="926261" y="685939"/>
                  </a:lnTo>
                  <a:lnTo>
                    <a:pt x="1438135" y="685939"/>
                  </a:lnTo>
                  <a:lnTo>
                    <a:pt x="1465897" y="555612"/>
                  </a:lnTo>
                  <a:lnTo>
                    <a:pt x="1140142" y="555612"/>
                  </a:lnTo>
                  <a:lnTo>
                    <a:pt x="1170393" y="413219"/>
                  </a:lnTo>
                  <a:lnTo>
                    <a:pt x="1470075" y="413219"/>
                  </a:lnTo>
                  <a:lnTo>
                    <a:pt x="1497685" y="282968"/>
                  </a:lnTo>
                  <a:lnTo>
                    <a:pt x="1198003" y="282968"/>
                  </a:lnTo>
                  <a:lnTo>
                    <a:pt x="1227467" y="144246"/>
                  </a:lnTo>
                  <a:lnTo>
                    <a:pt x="1553222" y="144246"/>
                  </a:lnTo>
                  <a:lnTo>
                    <a:pt x="1580984" y="13957"/>
                  </a:lnTo>
                  <a:close/>
                </a:path>
                <a:path w="3693159" h="700405">
                  <a:moveTo>
                    <a:pt x="2341346" y="13957"/>
                  </a:moveTo>
                  <a:lnTo>
                    <a:pt x="2173833" y="13957"/>
                  </a:lnTo>
                  <a:lnTo>
                    <a:pt x="2067737" y="512800"/>
                  </a:lnTo>
                  <a:lnTo>
                    <a:pt x="2065566" y="514692"/>
                  </a:lnTo>
                  <a:lnTo>
                    <a:pt x="1984082" y="171284"/>
                  </a:lnTo>
                  <a:lnTo>
                    <a:pt x="1946757" y="13957"/>
                  </a:lnTo>
                  <a:lnTo>
                    <a:pt x="1686153" y="13957"/>
                  </a:lnTo>
                  <a:lnTo>
                    <a:pt x="1543291" y="685939"/>
                  </a:lnTo>
                  <a:lnTo>
                    <a:pt x="1710829" y="685939"/>
                  </a:lnTo>
                  <a:lnTo>
                    <a:pt x="1820189" y="171284"/>
                  </a:lnTo>
                  <a:lnTo>
                    <a:pt x="1822043" y="171284"/>
                  </a:lnTo>
                  <a:lnTo>
                    <a:pt x="1940687" y="685939"/>
                  </a:lnTo>
                  <a:lnTo>
                    <a:pt x="2198509" y="685939"/>
                  </a:lnTo>
                  <a:lnTo>
                    <a:pt x="2234920" y="514692"/>
                  </a:lnTo>
                  <a:lnTo>
                    <a:pt x="2341346" y="13957"/>
                  </a:lnTo>
                  <a:close/>
                </a:path>
                <a:path w="3693159" h="700405">
                  <a:moveTo>
                    <a:pt x="3024962" y="685939"/>
                  </a:moveTo>
                  <a:lnTo>
                    <a:pt x="3001060" y="554697"/>
                  </a:lnTo>
                  <a:lnTo>
                    <a:pt x="2977337" y="424408"/>
                  </a:lnTo>
                  <a:lnTo>
                    <a:pt x="2926486" y="145161"/>
                  </a:lnTo>
                  <a:lnTo>
                    <a:pt x="2902585" y="13957"/>
                  </a:lnTo>
                  <a:lnTo>
                    <a:pt x="2779890" y="13957"/>
                  </a:lnTo>
                  <a:lnTo>
                    <a:pt x="2779890" y="424408"/>
                  </a:lnTo>
                  <a:lnTo>
                    <a:pt x="2600261" y="424408"/>
                  </a:lnTo>
                  <a:lnTo>
                    <a:pt x="2750870" y="145161"/>
                  </a:lnTo>
                  <a:lnTo>
                    <a:pt x="2753652" y="145161"/>
                  </a:lnTo>
                  <a:lnTo>
                    <a:pt x="2779890" y="424408"/>
                  </a:lnTo>
                  <a:lnTo>
                    <a:pt x="2779890" y="13957"/>
                  </a:lnTo>
                  <a:lnTo>
                    <a:pt x="2675483" y="13957"/>
                  </a:lnTo>
                  <a:lnTo>
                    <a:pt x="2267356" y="685939"/>
                  </a:lnTo>
                  <a:lnTo>
                    <a:pt x="2453525" y="685939"/>
                  </a:lnTo>
                  <a:lnTo>
                    <a:pt x="2525179" y="554697"/>
                  </a:lnTo>
                  <a:lnTo>
                    <a:pt x="2797886" y="554697"/>
                  </a:lnTo>
                  <a:lnTo>
                    <a:pt x="2814637" y="685939"/>
                  </a:lnTo>
                  <a:lnTo>
                    <a:pt x="3024962" y="685939"/>
                  </a:lnTo>
                  <a:close/>
                </a:path>
                <a:path w="3693159" h="700405">
                  <a:moveTo>
                    <a:pt x="3424682" y="13957"/>
                  </a:moveTo>
                  <a:lnTo>
                    <a:pt x="3238563" y="13957"/>
                  </a:lnTo>
                  <a:lnTo>
                    <a:pt x="3095675" y="685939"/>
                  </a:lnTo>
                  <a:lnTo>
                    <a:pt x="3281832" y="685939"/>
                  </a:lnTo>
                  <a:lnTo>
                    <a:pt x="3424682" y="13957"/>
                  </a:lnTo>
                  <a:close/>
                </a:path>
                <a:path w="3693159" h="700405">
                  <a:moveTo>
                    <a:pt x="3692931" y="660996"/>
                  </a:moveTo>
                  <a:lnTo>
                    <a:pt x="3494570" y="660996"/>
                  </a:lnTo>
                  <a:lnTo>
                    <a:pt x="3494570" y="685825"/>
                  </a:lnTo>
                  <a:lnTo>
                    <a:pt x="3692931" y="685825"/>
                  </a:lnTo>
                  <a:lnTo>
                    <a:pt x="3692931" y="660996"/>
                  </a:lnTo>
                  <a:close/>
                </a:path>
                <a:path w="3693159" h="700405">
                  <a:moveTo>
                    <a:pt x="3692931" y="502246"/>
                  </a:moveTo>
                  <a:lnTo>
                    <a:pt x="3494570" y="502246"/>
                  </a:lnTo>
                  <a:lnTo>
                    <a:pt x="3494570" y="527050"/>
                  </a:lnTo>
                  <a:lnTo>
                    <a:pt x="3692931" y="527050"/>
                  </a:lnTo>
                  <a:lnTo>
                    <a:pt x="3692931" y="502246"/>
                  </a:lnTo>
                  <a:close/>
                </a:path>
                <a:path w="3693159" h="700405">
                  <a:moveTo>
                    <a:pt x="3692931" y="337566"/>
                  </a:moveTo>
                  <a:lnTo>
                    <a:pt x="3494570" y="337566"/>
                  </a:lnTo>
                  <a:lnTo>
                    <a:pt x="3494570" y="362369"/>
                  </a:lnTo>
                  <a:lnTo>
                    <a:pt x="3692931" y="362369"/>
                  </a:lnTo>
                  <a:lnTo>
                    <a:pt x="3692931" y="337566"/>
                  </a:lnTo>
                  <a:close/>
                </a:path>
                <a:path w="3693159" h="700405">
                  <a:moveTo>
                    <a:pt x="3692931" y="175056"/>
                  </a:moveTo>
                  <a:lnTo>
                    <a:pt x="3494570" y="175056"/>
                  </a:lnTo>
                  <a:lnTo>
                    <a:pt x="3494570" y="199910"/>
                  </a:lnTo>
                  <a:lnTo>
                    <a:pt x="3692931" y="199910"/>
                  </a:lnTo>
                  <a:lnTo>
                    <a:pt x="3692931" y="175056"/>
                  </a:lnTo>
                  <a:close/>
                </a:path>
                <a:path w="3693159" h="700405">
                  <a:moveTo>
                    <a:pt x="3692931" y="16802"/>
                  </a:moveTo>
                  <a:lnTo>
                    <a:pt x="3494570" y="16802"/>
                  </a:lnTo>
                  <a:lnTo>
                    <a:pt x="3494570" y="41605"/>
                  </a:lnTo>
                  <a:lnTo>
                    <a:pt x="3692931" y="41605"/>
                  </a:lnTo>
                  <a:lnTo>
                    <a:pt x="3692931" y="16802"/>
                  </a:lnTo>
                  <a:close/>
                </a:path>
              </a:pathLst>
            </a:custGeom>
            <a:solidFill>
              <a:srgbClr val="FFFFFF"/>
            </a:solidFill>
          </p:spPr>
          <p:txBody>
            <a:bodyPr wrap="square" lIns="0" tIns="0" rIns="0" bIns="0" rtlCol="0"/>
            <a:lstStyle/>
            <a:p>
              <a:pPr defTabSz="831697"/>
              <a:endParaRPr sz="1638">
                <a:solidFill>
                  <a:prstClr val="black"/>
                </a:solidFill>
                <a:latin typeface="Calibri"/>
              </a:endParaRPr>
            </a:p>
          </p:txBody>
        </p:sp>
      </p:grpSp>
      <p:sp>
        <p:nvSpPr>
          <p:cNvPr id="244" name="object 244"/>
          <p:cNvSpPr/>
          <p:nvPr/>
        </p:nvSpPr>
        <p:spPr>
          <a:xfrm>
            <a:off x="953608" y="1017467"/>
            <a:ext cx="0" cy="824177"/>
          </a:xfrm>
          <a:custGeom>
            <a:avLst/>
            <a:gdLst/>
            <a:ahLst/>
            <a:cxnLst/>
            <a:rect l="l" t="t" r="r" b="b"/>
            <a:pathLst>
              <a:path h="906144">
                <a:moveTo>
                  <a:pt x="0" y="906014"/>
                </a:moveTo>
                <a:lnTo>
                  <a:pt x="0" y="0"/>
                </a:lnTo>
              </a:path>
            </a:pathLst>
          </a:custGeom>
          <a:ln w="83767">
            <a:solidFill>
              <a:srgbClr val="C1272C"/>
            </a:solidFill>
          </a:ln>
        </p:spPr>
        <p:txBody>
          <a:bodyPr wrap="square" lIns="0" tIns="0" rIns="0" bIns="0" rtlCol="0"/>
          <a:lstStyle/>
          <a:p>
            <a:pPr defTabSz="831697"/>
            <a:endParaRPr sz="1638">
              <a:solidFill>
                <a:prstClr val="black"/>
              </a:solidFill>
              <a:latin typeface="Calibri"/>
            </a:endParaRPr>
          </a:p>
        </p:txBody>
      </p:sp>
      <p:sp>
        <p:nvSpPr>
          <p:cNvPr id="245" name="object 245"/>
          <p:cNvSpPr txBox="1">
            <a:spLocks noGrp="1"/>
          </p:cNvSpPr>
          <p:nvPr>
            <p:ph type="title"/>
          </p:nvPr>
        </p:nvSpPr>
        <p:spPr>
          <a:xfrm>
            <a:off x="1293867" y="977516"/>
            <a:ext cx="11431532" cy="842077"/>
          </a:xfrm>
          <a:prstGeom prst="rect">
            <a:avLst/>
          </a:prstGeom>
        </p:spPr>
        <p:txBody>
          <a:bodyPr vert="horz" wrap="square" lIns="0" tIns="10973" rIns="0" bIns="0" rtlCol="0" anchor="ctr">
            <a:spAutoFit/>
          </a:bodyPr>
          <a:lstStyle/>
          <a:p>
            <a:pPr marL="11430" algn="l">
              <a:spcBef>
                <a:spcPts val="87"/>
              </a:spcBef>
            </a:pPr>
            <a:r>
              <a:rPr lang="pt-BR" sz="5400" b="1" spc="-9">
                <a:latin typeface="Poppins ExtraBold"/>
                <a:cs typeface="Poppins ExtraBold"/>
              </a:rPr>
              <a:t>BANCO DE ÍCONES</a:t>
            </a:r>
            <a:endParaRPr lang="pt-BR" sz="5400" b="1" spc="5">
              <a:latin typeface="Poppins ExtraBold"/>
              <a:cs typeface="Poppins ExtraBold"/>
            </a:endParaRPr>
          </a:p>
        </p:txBody>
      </p:sp>
      <p:pic>
        <p:nvPicPr>
          <p:cNvPr id="246" name="object 246"/>
          <p:cNvPicPr/>
          <p:nvPr/>
        </p:nvPicPr>
        <p:blipFill>
          <a:blip r:embed="rId33" cstate="print"/>
          <a:stretch>
            <a:fillRect/>
          </a:stretch>
        </p:blipFill>
        <p:spPr>
          <a:xfrm>
            <a:off x="1305494" y="2731849"/>
            <a:ext cx="704654" cy="756801"/>
          </a:xfrm>
          <a:prstGeom prst="rect">
            <a:avLst/>
          </a:prstGeom>
        </p:spPr>
      </p:pic>
      <p:grpSp>
        <p:nvGrpSpPr>
          <p:cNvPr id="247" name="object 247"/>
          <p:cNvGrpSpPr/>
          <p:nvPr/>
        </p:nvGrpSpPr>
        <p:grpSpPr>
          <a:xfrm>
            <a:off x="13840210" y="7435892"/>
            <a:ext cx="833996" cy="699424"/>
            <a:chOff x="15215317" y="8175053"/>
            <a:chExt cx="916940" cy="768985"/>
          </a:xfrm>
        </p:grpSpPr>
        <p:sp>
          <p:nvSpPr>
            <p:cNvPr id="248" name="object 248"/>
            <p:cNvSpPr/>
            <p:nvPr/>
          </p:nvSpPr>
          <p:spPr>
            <a:xfrm>
              <a:off x="15485460" y="8476697"/>
              <a:ext cx="0" cy="238125"/>
            </a:xfrm>
            <a:custGeom>
              <a:avLst/>
              <a:gdLst/>
              <a:ahLst/>
              <a:cxnLst/>
              <a:rect l="l" t="t" r="r" b="b"/>
              <a:pathLst>
                <a:path h="238125">
                  <a:moveTo>
                    <a:pt x="0" y="0"/>
                  </a:moveTo>
                  <a:lnTo>
                    <a:pt x="0" y="237961"/>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49" name="object 249"/>
            <p:cNvSpPr/>
            <p:nvPr/>
          </p:nvSpPr>
          <p:spPr>
            <a:xfrm>
              <a:off x="15337721" y="8300119"/>
              <a:ext cx="246379" cy="273685"/>
            </a:xfrm>
            <a:custGeom>
              <a:avLst/>
              <a:gdLst/>
              <a:ahLst/>
              <a:cxnLst/>
              <a:rect l="l" t="t" r="r" b="b"/>
              <a:pathLst>
                <a:path w="246380" h="273684">
                  <a:moveTo>
                    <a:pt x="147733" y="273373"/>
                  </a:moveTo>
                  <a:lnTo>
                    <a:pt x="0" y="221689"/>
                  </a:lnTo>
                  <a:lnTo>
                    <a:pt x="103860" y="22994"/>
                  </a:lnTo>
                  <a:lnTo>
                    <a:pt x="246139" y="0"/>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50" name="object 250"/>
            <p:cNvPicPr/>
            <p:nvPr/>
          </p:nvPicPr>
          <p:blipFill>
            <a:blip r:embed="rId34" cstate="print"/>
            <a:stretch>
              <a:fillRect/>
            </a:stretch>
          </p:blipFill>
          <p:spPr>
            <a:xfrm>
              <a:off x="15567745" y="8284412"/>
              <a:ext cx="121556" cy="130016"/>
            </a:xfrm>
            <a:prstGeom prst="rect">
              <a:avLst/>
            </a:prstGeom>
          </p:spPr>
        </p:pic>
        <p:sp>
          <p:nvSpPr>
            <p:cNvPr id="251" name="object 251"/>
            <p:cNvSpPr/>
            <p:nvPr/>
          </p:nvSpPr>
          <p:spPr>
            <a:xfrm>
              <a:off x="15861727" y="8476697"/>
              <a:ext cx="0" cy="238125"/>
            </a:xfrm>
            <a:custGeom>
              <a:avLst/>
              <a:gdLst/>
              <a:ahLst/>
              <a:cxnLst/>
              <a:rect l="l" t="t" r="r" b="b"/>
              <a:pathLst>
                <a:path h="238125">
                  <a:moveTo>
                    <a:pt x="0" y="0"/>
                  </a:moveTo>
                  <a:lnTo>
                    <a:pt x="0" y="237961"/>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52" name="object 252"/>
            <p:cNvSpPr/>
            <p:nvPr/>
          </p:nvSpPr>
          <p:spPr>
            <a:xfrm>
              <a:off x="15763327" y="8300119"/>
              <a:ext cx="246379" cy="273685"/>
            </a:xfrm>
            <a:custGeom>
              <a:avLst/>
              <a:gdLst/>
              <a:ahLst/>
              <a:cxnLst/>
              <a:rect l="l" t="t" r="r" b="b"/>
              <a:pathLst>
                <a:path w="246380" h="273684">
                  <a:moveTo>
                    <a:pt x="0" y="0"/>
                  </a:moveTo>
                  <a:lnTo>
                    <a:pt x="142278" y="22994"/>
                  </a:lnTo>
                  <a:lnTo>
                    <a:pt x="246139" y="221689"/>
                  </a:lnTo>
                  <a:lnTo>
                    <a:pt x="98405" y="273373"/>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53" name="object 253"/>
            <p:cNvPicPr/>
            <p:nvPr/>
          </p:nvPicPr>
          <p:blipFill>
            <a:blip r:embed="rId35" cstate="print"/>
            <a:stretch>
              <a:fillRect/>
            </a:stretch>
          </p:blipFill>
          <p:spPr>
            <a:xfrm>
              <a:off x="15657887" y="8284417"/>
              <a:ext cx="121546" cy="130016"/>
            </a:xfrm>
            <a:prstGeom prst="rect">
              <a:avLst/>
            </a:prstGeom>
          </p:spPr>
        </p:pic>
        <p:sp>
          <p:nvSpPr>
            <p:cNvPr id="254" name="object 254"/>
            <p:cNvSpPr/>
            <p:nvPr/>
          </p:nvSpPr>
          <p:spPr>
            <a:xfrm>
              <a:off x="15215311" y="8175059"/>
              <a:ext cx="916940" cy="768985"/>
            </a:xfrm>
            <a:custGeom>
              <a:avLst/>
              <a:gdLst/>
              <a:ahLst/>
              <a:cxnLst/>
              <a:rect l="l" t="t" r="r" b="b"/>
              <a:pathLst>
                <a:path w="916940" h="768984">
                  <a:moveTo>
                    <a:pt x="487845" y="583158"/>
                  </a:moveTo>
                  <a:lnTo>
                    <a:pt x="481228" y="576541"/>
                  </a:lnTo>
                  <a:lnTo>
                    <a:pt x="473062" y="576541"/>
                  </a:lnTo>
                  <a:lnTo>
                    <a:pt x="435317" y="576541"/>
                  </a:lnTo>
                  <a:lnTo>
                    <a:pt x="428701" y="583158"/>
                  </a:lnTo>
                  <a:lnTo>
                    <a:pt x="428701" y="599478"/>
                  </a:lnTo>
                  <a:lnTo>
                    <a:pt x="435317" y="606107"/>
                  </a:lnTo>
                  <a:lnTo>
                    <a:pt x="481228" y="606107"/>
                  </a:lnTo>
                  <a:lnTo>
                    <a:pt x="487845" y="599478"/>
                  </a:lnTo>
                  <a:lnTo>
                    <a:pt x="487845" y="583158"/>
                  </a:lnTo>
                  <a:close/>
                </a:path>
                <a:path w="916940" h="768984">
                  <a:moveTo>
                    <a:pt x="916546" y="51739"/>
                  </a:moveTo>
                  <a:lnTo>
                    <a:pt x="912469" y="31610"/>
                  </a:lnTo>
                  <a:lnTo>
                    <a:pt x="911085" y="29565"/>
                  </a:lnTo>
                  <a:lnTo>
                    <a:pt x="901382" y="15163"/>
                  </a:lnTo>
                  <a:lnTo>
                    <a:pt x="886993" y="5461"/>
                  </a:lnTo>
                  <a:lnTo>
                    <a:pt x="886993" y="51739"/>
                  </a:lnTo>
                  <a:lnTo>
                    <a:pt x="886993" y="532193"/>
                  </a:lnTo>
                  <a:lnTo>
                    <a:pt x="886993" y="561759"/>
                  </a:lnTo>
                  <a:lnTo>
                    <a:pt x="886993" y="598716"/>
                  </a:lnTo>
                  <a:lnTo>
                    <a:pt x="885240" y="607339"/>
                  </a:lnTo>
                  <a:lnTo>
                    <a:pt x="880491" y="614387"/>
                  </a:lnTo>
                  <a:lnTo>
                    <a:pt x="873442" y="619137"/>
                  </a:lnTo>
                  <a:lnTo>
                    <a:pt x="864806" y="620890"/>
                  </a:lnTo>
                  <a:lnTo>
                    <a:pt x="543725" y="620890"/>
                  </a:lnTo>
                  <a:lnTo>
                    <a:pt x="543725" y="694804"/>
                  </a:lnTo>
                  <a:lnTo>
                    <a:pt x="372821" y="694804"/>
                  </a:lnTo>
                  <a:lnTo>
                    <a:pt x="381698" y="650455"/>
                  </a:lnTo>
                  <a:lnTo>
                    <a:pt x="534847" y="650455"/>
                  </a:lnTo>
                  <a:lnTo>
                    <a:pt x="543725" y="694804"/>
                  </a:lnTo>
                  <a:lnTo>
                    <a:pt x="543725" y="620890"/>
                  </a:lnTo>
                  <a:lnTo>
                    <a:pt x="51739" y="620890"/>
                  </a:lnTo>
                  <a:lnTo>
                    <a:pt x="43103" y="619137"/>
                  </a:lnTo>
                  <a:lnTo>
                    <a:pt x="36068" y="614387"/>
                  </a:lnTo>
                  <a:lnTo>
                    <a:pt x="31305" y="607339"/>
                  </a:lnTo>
                  <a:lnTo>
                    <a:pt x="29565" y="598716"/>
                  </a:lnTo>
                  <a:lnTo>
                    <a:pt x="29565" y="561759"/>
                  </a:lnTo>
                  <a:lnTo>
                    <a:pt x="886993" y="561759"/>
                  </a:lnTo>
                  <a:lnTo>
                    <a:pt x="886993" y="532193"/>
                  </a:lnTo>
                  <a:lnTo>
                    <a:pt x="29565" y="532193"/>
                  </a:lnTo>
                  <a:lnTo>
                    <a:pt x="29565" y="51739"/>
                  </a:lnTo>
                  <a:lnTo>
                    <a:pt x="31305" y="43103"/>
                  </a:lnTo>
                  <a:lnTo>
                    <a:pt x="36068" y="36068"/>
                  </a:lnTo>
                  <a:lnTo>
                    <a:pt x="43103" y="31305"/>
                  </a:lnTo>
                  <a:lnTo>
                    <a:pt x="51739" y="29565"/>
                  </a:lnTo>
                  <a:lnTo>
                    <a:pt x="864806" y="29565"/>
                  </a:lnTo>
                  <a:lnTo>
                    <a:pt x="873442" y="31305"/>
                  </a:lnTo>
                  <a:lnTo>
                    <a:pt x="880491" y="36068"/>
                  </a:lnTo>
                  <a:lnTo>
                    <a:pt x="885240" y="43103"/>
                  </a:lnTo>
                  <a:lnTo>
                    <a:pt x="886993" y="51739"/>
                  </a:lnTo>
                  <a:lnTo>
                    <a:pt x="886993" y="5461"/>
                  </a:lnTo>
                  <a:lnTo>
                    <a:pt x="884948" y="4076"/>
                  </a:lnTo>
                  <a:lnTo>
                    <a:pt x="864806" y="0"/>
                  </a:lnTo>
                  <a:lnTo>
                    <a:pt x="51739" y="0"/>
                  </a:lnTo>
                  <a:lnTo>
                    <a:pt x="31610" y="4076"/>
                  </a:lnTo>
                  <a:lnTo>
                    <a:pt x="15163" y="15163"/>
                  </a:lnTo>
                  <a:lnTo>
                    <a:pt x="4076" y="31610"/>
                  </a:lnTo>
                  <a:lnTo>
                    <a:pt x="0" y="51739"/>
                  </a:lnTo>
                  <a:lnTo>
                    <a:pt x="0" y="598716"/>
                  </a:lnTo>
                  <a:lnTo>
                    <a:pt x="4076" y="618845"/>
                  </a:lnTo>
                  <a:lnTo>
                    <a:pt x="15163" y="635292"/>
                  </a:lnTo>
                  <a:lnTo>
                    <a:pt x="31610" y="646379"/>
                  </a:lnTo>
                  <a:lnTo>
                    <a:pt x="51739" y="650455"/>
                  </a:lnTo>
                  <a:lnTo>
                    <a:pt x="351536" y="650455"/>
                  </a:lnTo>
                  <a:lnTo>
                    <a:pt x="342671" y="694804"/>
                  </a:lnTo>
                  <a:lnTo>
                    <a:pt x="272719" y="694804"/>
                  </a:lnTo>
                  <a:lnTo>
                    <a:pt x="266103" y="701421"/>
                  </a:lnTo>
                  <a:lnTo>
                    <a:pt x="266103" y="762101"/>
                  </a:lnTo>
                  <a:lnTo>
                    <a:pt x="272719" y="768718"/>
                  </a:lnTo>
                  <a:lnTo>
                    <a:pt x="643839" y="768718"/>
                  </a:lnTo>
                  <a:lnTo>
                    <a:pt x="650468" y="762101"/>
                  </a:lnTo>
                  <a:lnTo>
                    <a:pt x="650468" y="739165"/>
                  </a:lnTo>
                  <a:lnTo>
                    <a:pt x="650468" y="724369"/>
                  </a:lnTo>
                  <a:lnTo>
                    <a:pt x="650468" y="701421"/>
                  </a:lnTo>
                  <a:lnTo>
                    <a:pt x="643839" y="694804"/>
                  </a:lnTo>
                  <a:lnTo>
                    <a:pt x="620890" y="694804"/>
                  </a:lnTo>
                  <a:lnTo>
                    <a:pt x="620890" y="724369"/>
                  </a:lnTo>
                  <a:lnTo>
                    <a:pt x="620890" y="739165"/>
                  </a:lnTo>
                  <a:lnTo>
                    <a:pt x="295656" y="739165"/>
                  </a:lnTo>
                  <a:lnTo>
                    <a:pt x="295656" y="724369"/>
                  </a:lnTo>
                  <a:lnTo>
                    <a:pt x="620890" y="724369"/>
                  </a:lnTo>
                  <a:lnTo>
                    <a:pt x="620890" y="694804"/>
                  </a:lnTo>
                  <a:lnTo>
                    <a:pt x="573874" y="694804"/>
                  </a:lnTo>
                  <a:lnTo>
                    <a:pt x="565010" y="650455"/>
                  </a:lnTo>
                  <a:lnTo>
                    <a:pt x="864806" y="650455"/>
                  </a:lnTo>
                  <a:lnTo>
                    <a:pt x="884948" y="646379"/>
                  </a:lnTo>
                  <a:lnTo>
                    <a:pt x="901382" y="635292"/>
                  </a:lnTo>
                  <a:lnTo>
                    <a:pt x="911098" y="620890"/>
                  </a:lnTo>
                  <a:lnTo>
                    <a:pt x="912469" y="618845"/>
                  </a:lnTo>
                  <a:lnTo>
                    <a:pt x="916546" y="598716"/>
                  </a:lnTo>
                  <a:lnTo>
                    <a:pt x="916546" y="561759"/>
                  </a:lnTo>
                  <a:lnTo>
                    <a:pt x="916546" y="532193"/>
                  </a:lnTo>
                  <a:lnTo>
                    <a:pt x="916546" y="5173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17F2F1F-E833-BF8C-CE4A-3FD5119898FF}"/>
              </a:ext>
            </a:extLst>
          </p:cNvPr>
          <p:cNvSpPr/>
          <p:nvPr/>
        </p:nvSpPr>
        <p:spPr>
          <a:xfrm>
            <a:off x="0" y="0"/>
            <a:ext cx="18288000" cy="10287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solidFill>
                <a:srgbClr val="0B101D"/>
              </a:solidFill>
            </a:endParaRPr>
          </a:p>
        </p:txBody>
      </p:sp>
      <p:sp>
        <p:nvSpPr>
          <p:cNvPr id="20" name="Retângulo Arredondado 19">
            <a:extLst>
              <a:ext uri="{FF2B5EF4-FFF2-40B4-BE49-F238E27FC236}">
                <a16:creationId xmlns:a16="http://schemas.microsoft.com/office/drawing/2014/main" id="{D014F0BC-5B38-9A90-F9F9-3783F97D88B9}"/>
              </a:ext>
            </a:extLst>
          </p:cNvPr>
          <p:cNvSpPr/>
          <p:nvPr/>
        </p:nvSpPr>
        <p:spPr>
          <a:xfrm>
            <a:off x="652411"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 name="CaixaDeTexto 21">
            <a:extLst>
              <a:ext uri="{FF2B5EF4-FFF2-40B4-BE49-F238E27FC236}">
                <a16:creationId xmlns:a16="http://schemas.microsoft.com/office/drawing/2014/main" id="{27A8B230-AEBA-52D9-0050-96DF4FF99031}"/>
              </a:ext>
            </a:extLst>
          </p:cNvPr>
          <p:cNvSpPr txBox="1"/>
          <p:nvPr/>
        </p:nvSpPr>
        <p:spPr>
          <a:xfrm>
            <a:off x="2144596" y="2501918"/>
            <a:ext cx="2345162" cy="646331"/>
          </a:xfrm>
          <a:prstGeom prst="rect">
            <a:avLst/>
          </a:prstGeom>
          <a:noFill/>
        </p:spPr>
        <p:txBody>
          <a:bodyPr wrap="square" anchor="ctr">
            <a:spAutoFit/>
          </a:bodyPr>
          <a:lstStyle/>
          <a:p>
            <a:r>
              <a:rPr lang="pt-BR">
                <a:latin typeface="Poppins Medium" pitchFamily="2" charset="77"/>
                <a:cs typeface="Poppins Medium" pitchFamily="2" charset="77"/>
              </a:rPr>
              <a:t>Alimentos</a:t>
            </a:r>
          </a:p>
          <a:p>
            <a:r>
              <a:rPr lang="pt-BR">
                <a:latin typeface="Poppins Medium" pitchFamily="2" charset="77"/>
                <a:cs typeface="Poppins Medium" pitchFamily="2" charset="77"/>
              </a:rPr>
              <a:t>e Bebidas</a:t>
            </a:r>
          </a:p>
        </p:txBody>
      </p:sp>
      <p:sp>
        <p:nvSpPr>
          <p:cNvPr id="164" name="Retângulo Arredondado 163">
            <a:extLst>
              <a:ext uri="{FF2B5EF4-FFF2-40B4-BE49-F238E27FC236}">
                <a16:creationId xmlns:a16="http://schemas.microsoft.com/office/drawing/2014/main" id="{B387234F-7A78-14AD-7511-BC671D8832C2}"/>
              </a:ext>
            </a:extLst>
          </p:cNvPr>
          <p:cNvSpPr/>
          <p:nvPr/>
        </p:nvSpPr>
        <p:spPr>
          <a:xfrm>
            <a:off x="4958203"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65" name="CaixaDeTexto 164">
            <a:extLst>
              <a:ext uri="{FF2B5EF4-FFF2-40B4-BE49-F238E27FC236}">
                <a16:creationId xmlns:a16="http://schemas.microsoft.com/office/drawing/2014/main" id="{3D2A9822-4048-E549-7D98-CC175D23B090}"/>
              </a:ext>
            </a:extLst>
          </p:cNvPr>
          <p:cNvSpPr txBox="1"/>
          <p:nvPr/>
        </p:nvSpPr>
        <p:spPr>
          <a:xfrm>
            <a:off x="6450388" y="2640418"/>
            <a:ext cx="2345162" cy="369332"/>
          </a:xfrm>
          <a:prstGeom prst="rect">
            <a:avLst/>
          </a:prstGeom>
          <a:noFill/>
        </p:spPr>
        <p:txBody>
          <a:bodyPr wrap="square" anchor="ctr">
            <a:spAutoFit/>
          </a:bodyPr>
          <a:lstStyle/>
          <a:p>
            <a:r>
              <a:rPr lang="pt-BR">
                <a:latin typeface="Poppins Medium" pitchFamily="2" charset="77"/>
                <a:cs typeface="Poppins Medium" pitchFamily="2" charset="77"/>
              </a:rPr>
              <a:t>Eletrônica</a:t>
            </a:r>
          </a:p>
        </p:txBody>
      </p:sp>
      <p:sp>
        <p:nvSpPr>
          <p:cNvPr id="168" name="Retângulo Arredondado 167">
            <a:extLst>
              <a:ext uri="{FF2B5EF4-FFF2-40B4-BE49-F238E27FC236}">
                <a16:creationId xmlns:a16="http://schemas.microsoft.com/office/drawing/2014/main" id="{D679FDE7-BDDF-4A38-C5E5-98977462FDE1}"/>
              </a:ext>
            </a:extLst>
          </p:cNvPr>
          <p:cNvSpPr/>
          <p:nvPr/>
        </p:nvSpPr>
        <p:spPr>
          <a:xfrm>
            <a:off x="9263995"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69" name="CaixaDeTexto 168">
            <a:extLst>
              <a:ext uri="{FF2B5EF4-FFF2-40B4-BE49-F238E27FC236}">
                <a16:creationId xmlns:a16="http://schemas.microsoft.com/office/drawing/2014/main" id="{FC9CAD66-5553-7172-EB52-3A1C5EE4C2BA}"/>
              </a:ext>
            </a:extLst>
          </p:cNvPr>
          <p:cNvSpPr txBox="1"/>
          <p:nvPr/>
        </p:nvSpPr>
        <p:spPr>
          <a:xfrm>
            <a:off x="10756180" y="2501918"/>
            <a:ext cx="2345162" cy="646331"/>
          </a:xfrm>
          <a:prstGeom prst="rect">
            <a:avLst/>
          </a:prstGeom>
          <a:noFill/>
        </p:spPr>
        <p:txBody>
          <a:bodyPr wrap="square" anchor="ctr">
            <a:spAutoFit/>
          </a:bodyPr>
          <a:lstStyle/>
          <a:p>
            <a:r>
              <a:rPr lang="pt-BR">
                <a:latin typeface="Poppins Medium" pitchFamily="2" charset="77"/>
                <a:cs typeface="Poppins Medium" pitchFamily="2" charset="77"/>
              </a:rPr>
              <a:t>Madeira </a:t>
            </a:r>
            <a:br>
              <a:rPr lang="pt-BR">
                <a:latin typeface="Poppins Medium" pitchFamily="2" charset="77"/>
                <a:cs typeface="Poppins Medium" pitchFamily="2" charset="77"/>
              </a:rPr>
            </a:br>
            <a:r>
              <a:rPr lang="pt-BR">
                <a:latin typeface="Poppins Medium" pitchFamily="2" charset="77"/>
                <a:cs typeface="Poppins Medium" pitchFamily="2" charset="77"/>
              </a:rPr>
              <a:t>e Mobiliário</a:t>
            </a:r>
          </a:p>
        </p:txBody>
      </p:sp>
      <p:sp>
        <p:nvSpPr>
          <p:cNvPr id="172" name="Retângulo Arredondado 171">
            <a:extLst>
              <a:ext uri="{FF2B5EF4-FFF2-40B4-BE49-F238E27FC236}">
                <a16:creationId xmlns:a16="http://schemas.microsoft.com/office/drawing/2014/main" id="{73613D2C-F83B-C7CA-2D4B-2F915343B0E9}"/>
              </a:ext>
            </a:extLst>
          </p:cNvPr>
          <p:cNvSpPr/>
          <p:nvPr/>
        </p:nvSpPr>
        <p:spPr>
          <a:xfrm>
            <a:off x="13569787" y="213858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73" name="CaixaDeTexto 172">
            <a:extLst>
              <a:ext uri="{FF2B5EF4-FFF2-40B4-BE49-F238E27FC236}">
                <a16:creationId xmlns:a16="http://schemas.microsoft.com/office/drawing/2014/main" id="{251281AC-D065-6B32-FBDB-952B3AF4AB6E}"/>
              </a:ext>
            </a:extLst>
          </p:cNvPr>
          <p:cNvSpPr txBox="1"/>
          <p:nvPr/>
        </p:nvSpPr>
        <p:spPr>
          <a:xfrm>
            <a:off x="15061972" y="2615675"/>
            <a:ext cx="2345162" cy="369332"/>
          </a:xfrm>
          <a:prstGeom prst="rect">
            <a:avLst/>
          </a:prstGeom>
          <a:noFill/>
        </p:spPr>
        <p:txBody>
          <a:bodyPr wrap="square" anchor="ctr">
            <a:spAutoFit/>
          </a:bodyPr>
          <a:lstStyle/>
          <a:p>
            <a:r>
              <a:rPr lang="pt-BR">
                <a:latin typeface="Poppins Medium" pitchFamily="2" charset="77"/>
                <a:cs typeface="Poppins Medium" pitchFamily="2" charset="77"/>
              </a:rPr>
              <a:t>Química</a:t>
            </a:r>
          </a:p>
        </p:txBody>
      </p:sp>
      <p:sp>
        <p:nvSpPr>
          <p:cNvPr id="185" name="Retângulo Arredondado 184">
            <a:extLst>
              <a:ext uri="{FF2B5EF4-FFF2-40B4-BE49-F238E27FC236}">
                <a16:creationId xmlns:a16="http://schemas.microsoft.com/office/drawing/2014/main" id="{F5045241-9AA7-CA80-99D3-E42992485BEA}"/>
              </a:ext>
            </a:extLst>
          </p:cNvPr>
          <p:cNvSpPr/>
          <p:nvPr/>
        </p:nvSpPr>
        <p:spPr>
          <a:xfrm>
            <a:off x="652411"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86" name="CaixaDeTexto 185">
            <a:extLst>
              <a:ext uri="{FF2B5EF4-FFF2-40B4-BE49-F238E27FC236}">
                <a16:creationId xmlns:a16="http://schemas.microsoft.com/office/drawing/2014/main" id="{A6C5C1FC-0789-4430-5F1D-C9244CCAF077}"/>
              </a:ext>
            </a:extLst>
          </p:cNvPr>
          <p:cNvSpPr txBox="1"/>
          <p:nvPr/>
        </p:nvSpPr>
        <p:spPr>
          <a:xfrm>
            <a:off x="2144596" y="4200422"/>
            <a:ext cx="2345162" cy="369332"/>
          </a:xfrm>
          <a:prstGeom prst="rect">
            <a:avLst/>
          </a:prstGeom>
          <a:noFill/>
        </p:spPr>
        <p:txBody>
          <a:bodyPr wrap="square" anchor="ctr">
            <a:spAutoFit/>
          </a:bodyPr>
          <a:lstStyle/>
          <a:p>
            <a:r>
              <a:rPr lang="pt-BR">
                <a:latin typeface="Poppins Medium" pitchFamily="2" charset="77"/>
                <a:cs typeface="Poppins Medium" pitchFamily="2" charset="77"/>
              </a:rPr>
              <a:t>Automação</a:t>
            </a:r>
          </a:p>
        </p:txBody>
      </p:sp>
      <p:sp>
        <p:nvSpPr>
          <p:cNvPr id="189" name="Retângulo Arredondado 188">
            <a:extLst>
              <a:ext uri="{FF2B5EF4-FFF2-40B4-BE49-F238E27FC236}">
                <a16:creationId xmlns:a16="http://schemas.microsoft.com/office/drawing/2014/main" id="{1C2D6C19-3A6F-FE3D-C36D-65CB7BF735DB}"/>
              </a:ext>
            </a:extLst>
          </p:cNvPr>
          <p:cNvSpPr/>
          <p:nvPr/>
        </p:nvSpPr>
        <p:spPr>
          <a:xfrm>
            <a:off x="4958203"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0" name="CaixaDeTexto 189">
            <a:extLst>
              <a:ext uri="{FF2B5EF4-FFF2-40B4-BE49-F238E27FC236}">
                <a16:creationId xmlns:a16="http://schemas.microsoft.com/office/drawing/2014/main" id="{F4B15A32-C841-8BF7-246C-2854E3B72E81}"/>
              </a:ext>
            </a:extLst>
          </p:cNvPr>
          <p:cNvSpPr txBox="1"/>
          <p:nvPr/>
        </p:nvSpPr>
        <p:spPr>
          <a:xfrm>
            <a:off x="6450388" y="4061923"/>
            <a:ext cx="2345162" cy="646331"/>
          </a:xfrm>
          <a:prstGeom prst="rect">
            <a:avLst/>
          </a:prstGeom>
          <a:noFill/>
        </p:spPr>
        <p:txBody>
          <a:bodyPr wrap="square" anchor="ctr">
            <a:spAutoFit/>
          </a:bodyPr>
          <a:lstStyle/>
          <a:p>
            <a:r>
              <a:rPr lang="pt-BR">
                <a:latin typeface="Poppins Medium" pitchFamily="2" charset="77"/>
                <a:cs typeface="Poppins Medium" pitchFamily="2" charset="77"/>
              </a:rPr>
              <a:t>Energia </a:t>
            </a:r>
            <a:br>
              <a:rPr lang="pt-BR">
                <a:latin typeface="Poppins Medium" pitchFamily="2" charset="77"/>
                <a:cs typeface="Poppins Medium" pitchFamily="2" charset="77"/>
              </a:rPr>
            </a:br>
            <a:r>
              <a:rPr lang="pt-BR">
                <a:latin typeface="Poppins Medium" pitchFamily="2" charset="77"/>
                <a:cs typeface="Poppins Medium" pitchFamily="2" charset="77"/>
              </a:rPr>
              <a:t>e Eletricidade</a:t>
            </a:r>
          </a:p>
        </p:txBody>
      </p:sp>
      <p:sp>
        <p:nvSpPr>
          <p:cNvPr id="193" name="Retângulo Arredondado 192">
            <a:extLst>
              <a:ext uri="{FF2B5EF4-FFF2-40B4-BE49-F238E27FC236}">
                <a16:creationId xmlns:a16="http://schemas.microsoft.com/office/drawing/2014/main" id="{99489DCF-012E-568D-D747-EE67316F90D4}"/>
              </a:ext>
            </a:extLst>
          </p:cNvPr>
          <p:cNvSpPr/>
          <p:nvPr/>
        </p:nvSpPr>
        <p:spPr>
          <a:xfrm>
            <a:off x="9263995"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4" name="CaixaDeTexto 193">
            <a:extLst>
              <a:ext uri="{FF2B5EF4-FFF2-40B4-BE49-F238E27FC236}">
                <a16:creationId xmlns:a16="http://schemas.microsoft.com/office/drawing/2014/main" id="{4964830E-17A7-3969-7641-4783A237C2B5}"/>
              </a:ext>
            </a:extLst>
          </p:cNvPr>
          <p:cNvSpPr txBox="1"/>
          <p:nvPr/>
        </p:nvSpPr>
        <p:spPr>
          <a:xfrm>
            <a:off x="10756180" y="4061922"/>
            <a:ext cx="2345162" cy="646331"/>
          </a:xfrm>
          <a:prstGeom prst="rect">
            <a:avLst/>
          </a:prstGeom>
          <a:noFill/>
        </p:spPr>
        <p:txBody>
          <a:bodyPr wrap="square" anchor="ctr">
            <a:spAutoFit/>
          </a:bodyPr>
          <a:lstStyle/>
          <a:p>
            <a:r>
              <a:rPr lang="pt-BR">
                <a:latin typeface="Poppins Medium" pitchFamily="2" charset="77"/>
                <a:cs typeface="Poppins Medium" pitchFamily="2" charset="77"/>
              </a:rPr>
              <a:t>Meio Ambiente</a:t>
            </a:r>
          </a:p>
          <a:p>
            <a:r>
              <a:rPr lang="pt-BR">
                <a:latin typeface="Poppins Medium" pitchFamily="2" charset="77"/>
                <a:cs typeface="Poppins Medium" pitchFamily="2" charset="77"/>
              </a:rPr>
              <a:t>E Biotecnologia</a:t>
            </a:r>
          </a:p>
        </p:txBody>
      </p:sp>
      <p:sp>
        <p:nvSpPr>
          <p:cNvPr id="197" name="Retângulo Arredondado 196">
            <a:extLst>
              <a:ext uri="{FF2B5EF4-FFF2-40B4-BE49-F238E27FC236}">
                <a16:creationId xmlns:a16="http://schemas.microsoft.com/office/drawing/2014/main" id="{52AFAE1C-92C9-37F9-EBD4-0BBB7303A8DA}"/>
              </a:ext>
            </a:extLst>
          </p:cNvPr>
          <p:cNvSpPr/>
          <p:nvPr/>
        </p:nvSpPr>
        <p:spPr>
          <a:xfrm>
            <a:off x="13569787" y="369858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8" name="CaixaDeTexto 197">
            <a:extLst>
              <a:ext uri="{FF2B5EF4-FFF2-40B4-BE49-F238E27FC236}">
                <a16:creationId xmlns:a16="http://schemas.microsoft.com/office/drawing/2014/main" id="{928241AB-4B33-0062-6CD5-D3E598CB1C7D}"/>
              </a:ext>
            </a:extLst>
          </p:cNvPr>
          <p:cNvSpPr txBox="1"/>
          <p:nvPr/>
        </p:nvSpPr>
        <p:spPr>
          <a:xfrm>
            <a:off x="15061972" y="4037180"/>
            <a:ext cx="2345162" cy="646331"/>
          </a:xfrm>
          <a:prstGeom prst="rect">
            <a:avLst/>
          </a:prstGeom>
          <a:noFill/>
        </p:spPr>
        <p:txBody>
          <a:bodyPr wrap="square" anchor="ctr">
            <a:spAutoFit/>
          </a:bodyPr>
          <a:lstStyle/>
          <a:p>
            <a:r>
              <a:rPr lang="pt-BR">
                <a:latin typeface="Poppins Medium" pitchFamily="2" charset="77"/>
                <a:cs typeface="Poppins Medium" pitchFamily="2" charset="77"/>
              </a:rPr>
              <a:t>Refrigeração </a:t>
            </a:r>
            <a:br>
              <a:rPr lang="pt-BR">
                <a:latin typeface="Poppins Medium" pitchFamily="2" charset="77"/>
                <a:cs typeface="Poppins Medium" pitchFamily="2" charset="77"/>
              </a:rPr>
            </a:br>
            <a:r>
              <a:rPr lang="pt-BR">
                <a:latin typeface="Poppins Medium" pitchFamily="2" charset="77"/>
                <a:cs typeface="Poppins Medium" pitchFamily="2" charset="77"/>
              </a:rPr>
              <a:t>e Climatização</a:t>
            </a:r>
          </a:p>
        </p:txBody>
      </p:sp>
      <p:sp>
        <p:nvSpPr>
          <p:cNvPr id="201" name="Retângulo Arredondado 200">
            <a:extLst>
              <a:ext uri="{FF2B5EF4-FFF2-40B4-BE49-F238E27FC236}">
                <a16:creationId xmlns:a16="http://schemas.microsoft.com/office/drawing/2014/main" id="{4D43D9A5-61A1-FC77-3A0D-A9DB1C89674D}"/>
              </a:ext>
            </a:extLst>
          </p:cNvPr>
          <p:cNvSpPr/>
          <p:nvPr/>
        </p:nvSpPr>
        <p:spPr>
          <a:xfrm>
            <a:off x="652411"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02" name="CaixaDeTexto 201">
            <a:extLst>
              <a:ext uri="{FF2B5EF4-FFF2-40B4-BE49-F238E27FC236}">
                <a16:creationId xmlns:a16="http://schemas.microsoft.com/office/drawing/2014/main" id="{594B97C2-4B6F-97A8-F843-20C290FF3935}"/>
              </a:ext>
            </a:extLst>
          </p:cNvPr>
          <p:cNvSpPr txBox="1"/>
          <p:nvPr/>
        </p:nvSpPr>
        <p:spPr>
          <a:xfrm>
            <a:off x="2144596" y="5821589"/>
            <a:ext cx="2345162" cy="369332"/>
          </a:xfrm>
          <a:prstGeom prst="rect">
            <a:avLst/>
          </a:prstGeom>
          <a:noFill/>
        </p:spPr>
        <p:txBody>
          <a:bodyPr wrap="square" anchor="ctr">
            <a:spAutoFit/>
          </a:bodyPr>
          <a:lstStyle/>
          <a:p>
            <a:r>
              <a:rPr lang="pt-BR">
                <a:latin typeface="Poppins Medium" pitchFamily="2" charset="77"/>
                <a:cs typeface="Poppins Medium" pitchFamily="2" charset="77"/>
              </a:rPr>
              <a:t>Automotiva</a:t>
            </a:r>
          </a:p>
        </p:txBody>
      </p:sp>
      <p:sp>
        <p:nvSpPr>
          <p:cNvPr id="205" name="Retângulo Arredondado 204">
            <a:extLst>
              <a:ext uri="{FF2B5EF4-FFF2-40B4-BE49-F238E27FC236}">
                <a16:creationId xmlns:a16="http://schemas.microsoft.com/office/drawing/2014/main" id="{EE107051-44C6-5F5F-7C55-C129FD3F031F}"/>
              </a:ext>
            </a:extLst>
          </p:cNvPr>
          <p:cNvSpPr/>
          <p:nvPr/>
        </p:nvSpPr>
        <p:spPr>
          <a:xfrm>
            <a:off x="4958203"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06" name="CaixaDeTexto 205">
            <a:extLst>
              <a:ext uri="{FF2B5EF4-FFF2-40B4-BE49-F238E27FC236}">
                <a16:creationId xmlns:a16="http://schemas.microsoft.com/office/drawing/2014/main" id="{0FE0A6CA-08DC-30F9-7B2C-DD153C58A8E3}"/>
              </a:ext>
            </a:extLst>
          </p:cNvPr>
          <p:cNvSpPr txBox="1"/>
          <p:nvPr/>
        </p:nvSpPr>
        <p:spPr>
          <a:xfrm>
            <a:off x="6450388" y="5821589"/>
            <a:ext cx="2345162" cy="369332"/>
          </a:xfrm>
          <a:prstGeom prst="rect">
            <a:avLst/>
          </a:prstGeom>
          <a:noFill/>
        </p:spPr>
        <p:txBody>
          <a:bodyPr wrap="square" anchor="ctr">
            <a:spAutoFit/>
          </a:bodyPr>
          <a:lstStyle/>
          <a:p>
            <a:r>
              <a:rPr lang="pt-BR">
                <a:latin typeface="Poppins Medium" pitchFamily="2" charset="77"/>
                <a:cs typeface="Poppins Medium" pitchFamily="2" charset="77"/>
              </a:rPr>
              <a:t>Gestão</a:t>
            </a:r>
          </a:p>
        </p:txBody>
      </p:sp>
      <p:sp>
        <p:nvSpPr>
          <p:cNvPr id="209" name="Retângulo Arredondado 208">
            <a:extLst>
              <a:ext uri="{FF2B5EF4-FFF2-40B4-BE49-F238E27FC236}">
                <a16:creationId xmlns:a16="http://schemas.microsoft.com/office/drawing/2014/main" id="{9AF4720F-4B4D-531A-5FE7-0290F95FCE82}"/>
              </a:ext>
            </a:extLst>
          </p:cNvPr>
          <p:cNvSpPr/>
          <p:nvPr/>
        </p:nvSpPr>
        <p:spPr>
          <a:xfrm>
            <a:off x="9263995"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0" name="CaixaDeTexto 209">
            <a:extLst>
              <a:ext uri="{FF2B5EF4-FFF2-40B4-BE49-F238E27FC236}">
                <a16:creationId xmlns:a16="http://schemas.microsoft.com/office/drawing/2014/main" id="{066FA3F2-FEE2-D1A2-B036-21835E61811B}"/>
              </a:ext>
            </a:extLst>
          </p:cNvPr>
          <p:cNvSpPr txBox="1"/>
          <p:nvPr/>
        </p:nvSpPr>
        <p:spPr>
          <a:xfrm>
            <a:off x="10756180" y="5683090"/>
            <a:ext cx="2345162" cy="646331"/>
          </a:xfrm>
          <a:prstGeom prst="rect">
            <a:avLst/>
          </a:prstGeom>
          <a:noFill/>
        </p:spPr>
        <p:txBody>
          <a:bodyPr wrap="square" anchor="ctr">
            <a:spAutoFit/>
          </a:bodyPr>
          <a:lstStyle/>
          <a:p>
            <a:r>
              <a:rPr lang="pt-BR">
                <a:latin typeface="Poppins Medium" pitchFamily="2" charset="77"/>
                <a:cs typeface="Poppins Medium" pitchFamily="2" charset="77"/>
              </a:rPr>
              <a:t>Mecânica </a:t>
            </a:r>
            <a:br>
              <a:rPr lang="pt-BR">
                <a:latin typeface="Poppins Medium" pitchFamily="2" charset="77"/>
                <a:cs typeface="Poppins Medium" pitchFamily="2" charset="77"/>
              </a:rPr>
            </a:br>
            <a:r>
              <a:rPr lang="pt-BR">
                <a:latin typeface="Poppins Medium" pitchFamily="2" charset="77"/>
                <a:cs typeface="Poppins Medium" pitchFamily="2" charset="77"/>
              </a:rPr>
              <a:t>e Metalurgia</a:t>
            </a:r>
          </a:p>
        </p:txBody>
      </p:sp>
      <p:sp>
        <p:nvSpPr>
          <p:cNvPr id="213" name="Retângulo Arredondado 212">
            <a:extLst>
              <a:ext uri="{FF2B5EF4-FFF2-40B4-BE49-F238E27FC236}">
                <a16:creationId xmlns:a16="http://schemas.microsoft.com/office/drawing/2014/main" id="{472BC569-5408-6F62-71F0-AF7676864902}"/>
              </a:ext>
            </a:extLst>
          </p:cNvPr>
          <p:cNvSpPr/>
          <p:nvPr/>
        </p:nvSpPr>
        <p:spPr>
          <a:xfrm>
            <a:off x="13569787" y="5319753"/>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4" name="CaixaDeTexto 213">
            <a:extLst>
              <a:ext uri="{FF2B5EF4-FFF2-40B4-BE49-F238E27FC236}">
                <a16:creationId xmlns:a16="http://schemas.microsoft.com/office/drawing/2014/main" id="{7637142B-98AC-824F-4C31-C7640680152B}"/>
              </a:ext>
            </a:extLst>
          </p:cNvPr>
          <p:cNvSpPr txBox="1"/>
          <p:nvPr/>
        </p:nvSpPr>
        <p:spPr>
          <a:xfrm>
            <a:off x="15061972" y="5519848"/>
            <a:ext cx="2345162" cy="923330"/>
          </a:xfrm>
          <a:prstGeom prst="rect">
            <a:avLst/>
          </a:prstGeom>
          <a:noFill/>
        </p:spPr>
        <p:txBody>
          <a:bodyPr wrap="square" anchor="ctr">
            <a:spAutoFit/>
          </a:bodyPr>
          <a:lstStyle/>
          <a:p>
            <a:r>
              <a:rPr lang="pt-BR">
                <a:latin typeface="Poppins Medium" pitchFamily="2" charset="77"/>
                <a:cs typeface="Poppins Medium" pitchFamily="2" charset="77"/>
              </a:rPr>
              <a:t>Saúde </a:t>
            </a:r>
            <a:br>
              <a:rPr lang="pt-BR">
                <a:latin typeface="Poppins Medium" pitchFamily="2" charset="77"/>
                <a:cs typeface="Poppins Medium" pitchFamily="2" charset="77"/>
              </a:rPr>
            </a:br>
            <a:r>
              <a:rPr lang="pt-BR">
                <a:latin typeface="Poppins Medium" pitchFamily="2" charset="77"/>
                <a:cs typeface="Poppins Medium" pitchFamily="2" charset="77"/>
              </a:rPr>
              <a:t>e Segurança no trabalho</a:t>
            </a:r>
          </a:p>
        </p:txBody>
      </p:sp>
      <p:sp>
        <p:nvSpPr>
          <p:cNvPr id="217" name="Retângulo Arredondado 216">
            <a:extLst>
              <a:ext uri="{FF2B5EF4-FFF2-40B4-BE49-F238E27FC236}">
                <a16:creationId xmlns:a16="http://schemas.microsoft.com/office/drawing/2014/main" id="{18916688-5B90-632C-AEEF-17C7499D553B}"/>
              </a:ext>
            </a:extLst>
          </p:cNvPr>
          <p:cNvSpPr/>
          <p:nvPr/>
        </p:nvSpPr>
        <p:spPr>
          <a:xfrm>
            <a:off x="652411"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8" name="CaixaDeTexto 217">
            <a:extLst>
              <a:ext uri="{FF2B5EF4-FFF2-40B4-BE49-F238E27FC236}">
                <a16:creationId xmlns:a16="http://schemas.microsoft.com/office/drawing/2014/main" id="{329929A0-0E60-0A8B-2D16-66FE65F3A6D5}"/>
              </a:ext>
            </a:extLst>
          </p:cNvPr>
          <p:cNvSpPr txBox="1"/>
          <p:nvPr/>
        </p:nvSpPr>
        <p:spPr>
          <a:xfrm>
            <a:off x="2144596" y="7439195"/>
            <a:ext cx="2345162" cy="369332"/>
          </a:xfrm>
          <a:prstGeom prst="rect">
            <a:avLst/>
          </a:prstGeom>
          <a:noFill/>
        </p:spPr>
        <p:txBody>
          <a:bodyPr wrap="square" anchor="ctr">
            <a:spAutoFit/>
          </a:bodyPr>
          <a:lstStyle/>
          <a:p>
            <a:r>
              <a:rPr lang="pt-BR">
                <a:latin typeface="Poppins Medium" pitchFamily="2" charset="77"/>
                <a:cs typeface="Poppins Medium" pitchFamily="2" charset="77"/>
              </a:rPr>
              <a:t>Construção Civil</a:t>
            </a:r>
          </a:p>
        </p:txBody>
      </p:sp>
      <p:sp>
        <p:nvSpPr>
          <p:cNvPr id="221" name="Retângulo Arredondado 220">
            <a:extLst>
              <a:ext uri="{FF2B5EF4-FFF2-40B4-BE49-F238E27FC236}">
                <a16:creationId xmlns:a16="http://schemas.microsoft.com/office/drawing/2014/main" id="{7406216A-03F4-9C01-98E7-47993B7874E7}"/>
              </a:ext>
            </a:extLst>
          </p:cNvPr>
          <p:cNvSpPr/>
          <p:nvPr/>
        </p:nvSpPr>
        <p:spPr>
          <a:xfrm>
            <a:off x="4958203"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2" name="CaixaDeTexto 221">
            <a:extLst>
              <a:ext uri="{FF2B5EF4-FFF2-40B4-BE49-F238E27FC236}">
                <a16:creationId xmlns:a16="http://schemas.microsoft.com/office/drawing/2014/main" id="{97EC8B33-767B-9392-6985-FCB2EDEAFBED}"/>
              </a:ext>
            </a:extLst>
          </p:cNvPr>
          <p:cNvSpPr txBox="1"/>
          <p:nvPr/>
        </p:nvSpPr>
        <p:spPr>
          <a:xfrm>
            <a:off x="6450388" y="7439195"/>
            <a:ext cx="2345162" cy="369332"/>
          </a:xfrm>
          <a:prstGeom prst="rect">
            <a:avLst/>
          </a:prstGeom>
          <a:noFill/>
        </p:spPr>
        <p:txBody>
          <a:bodyPr wrap="square" anchor="ctr">
            <a:spAutoFit/>
          </a:bodyPr>
          <a:lstStyle/>
          <a:p>
            <a:r>
              <a:rPr lang="pt-BR" err="1">
                <a:latin typeface="Poppins Medium" pitchFamily="2" charset="77"/>
                <a:cs typeface="Poppins Medium" pitchFamily="2" charset="77"/>
              </a:rPr>
              <a:t>Gráﬁca</a:t>
            </a:r>
            <a:r>
              <a:rPr lang="pt-BR">
                <a:latin typeface="Poppins Medium" pitchFamily="2" charset="77"/>
                <a:cs typeface="Poppins Medium" pitchFamily="2" charset="77"/>
              </a:rPr>
              <a:t> e Editorial</a:t>
            </a:r>
          </a:p>
        </p:txBody>
      </p:sp>
      <p:sp>
        <p:nvSpPr>
          <p:cNvPr id="225" name="Retângulo Arredondado 224">
            <a:extLst>
              <a:ext uri="{FF2B5EF4-FFF2-40B4-BE49-F238E27FC236}">
                <a16:creationId xmlns:a16="http://schemas.microsoft.com/office/drawing/2014/main" id="{1543B80D-5DB5-BF28-3FE3-7C2BB2E15361}"/>
              </a:ext>
            </a:extLst>
          </p:cNvPr>
          <p:cNvSpPr/>
          <p:nvPr/>
        </p:nvSpPr>
        <p:spPr>
          <a:xfrm>
            <a:off x="9263995"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6" name="CaixaDeTexto 225">
            <a:extLst>
              <a:ext uri="{FF2B5EF4-FFF2-40B4-BE49-F238E27FC236}">
                <a16:creationId xmlns:a16="http://schemas.microsoft.com/office/drawing/2014/main" id="{386BADEA-5DF1-3270-1E35-736F1EC254EF}"/>
              </a:ext>
            </a:extLst>
          </p:cNvPr>
          <p:cNvSpPr txBox="1"/>
          <p:nvPr/>
        </p:nvSpPr>
        <p:spPr>
          <a:xfrm>
            <a:off x="10756180" y="7439195"/>
            <a:ext cx="2345162" cy="369332"/>
          </a:xfrm>
          <a:prstGeom prst="rect">
            <a:avLst/>
          </a:prstGeom>
          <a:noFill/>
        </p:spPr>
        <p:txBody>
          <a:bodyPr wrap="square" anchor="ctr">
            <a:spAutoFit/>
          </a:bodyPr>
          <a:lstStyle/>
          <a:p>
            <a:r>
              <a:rPr lang="pt-BR">
                <a:latin typeface="Poppins Medium" pitchFamily="2" charset="77"/>
                <a:cs typeface="Poppins Medium" pitchFamily="2" charset="77"/>
              </a:rPr>
              <a:t>Papel e Celulose</a:t>
            </a:r>
          </a:p>
        </p:txBody>
      </p:sp>
      <p:sp>
        <p:nvSpPr>
          <p:cNvPr id="229" name="Retângulo Arredondado 228">
            <a:extLst>
              <a:ext uri="{FF2B5EF4-FFF2-40B4-BE49-F238E27FC236}">
                <a16:creationId xmlns:a16="http://schemas.microsoft.com/office/drawing/2014/main" id="{B7CF533F-2260-0281-B5E3-E9429F715F71}"/>
              </a:ext>
            </a:extLst>
          </p:cNvPr>
          <p:cNvSpPr/>
          <p:nvPr/>
        </p:nvSpPr>
        <p:spPr>
          <a:xfrm>
            <a:off x="13569787" y="693735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0" name="CaixaDeTexto 229">
            <a:extLst>
              <a:ext uri="{FF2B5EF4-FFF2-40B4-BE49-F238E27FC236}">
                <a16:creationId xmlns:a16="http://schemas.microsoft.com/office/drawing/2014/main" id="{22A06EB0-F98C-0D1B-5931-E63439F36013}"/>
              </a:ext>
            </a:extLst>
          </p:cNvPr>
          <p:cNvSpPr txBox="1"/>
          <p:nvPr/>
        </p:nvSpPr>
        <p:spPr>
          <a:xfrm>
            <a:off x="15061972" y="7275953"/>
            <a:ext cx="2345162" cy="646331"/>
          </a:xfrm>
          <a:prstGeom prst="rect">
            <a:avLst/>
          </a:prstGeom>
          <a:noFill/>
        </p:spPr>
        <p:txBody>
          <a:bodyPr wrap="square" anchor="ctr">
            <a:spAutoFit/>
          </a:bodyPr>
          <a:lstStyle/>
          <a:p>
            <a:r>
              <a:rPr lang="pt-BR">
                <a:latin typeface="Poppins Medium" pitchFamily="2" charset="77"/>
                <a:cs typeface="Poppins Medium" pitchFamily="2" charset="77"/>
              </a:rPr>
              <a:t>Tecnologia </a:t>
            </a:r>
            <a:br>
              <a:rPr lang="pt-BR">
                <a:latin typeface="Poppins Medium" pitchFamily="2" charset="77"/>
                <a:cs typeface="Poppins Medium" pitchFamily="2" charset="77"/>
              </a:rPr>
            </a:br>
            <a:r>
              <a:rPr lang="pt-BR">
                <a:latin typeface="Poppins Medium" pitchFamily="2" charset="77"/>
                <a:cs typeface="Poppins Medium" pitchFamily="2" charset="77"/>
              </a:rPr>
              <a:t>da Informação</a:t>
            </a:r>
          </a:p>
        </p:txBody>
      </p:sp>
      <p:sp>
        <p:nvSpPr>
          <p:cNvPr id="233" name="Retângulo Arredondado 232">
            <a:extLst>
              <a:ext uri="{FF2B5EF4-FFF2-40B4-BE49-F238E27FC236}">
                <a16:creationId xmlns:a16="http://schemas.microsoft.com/office/drawing/2014/main" id="{C64F2116-2DAC-6B06-6D5C-11863BD3AEDB}"/>
              </a:ext>
            </a:extLst>
          </p:cNvPr>
          <p:cNvSpPr/>
          <p:nvPr/>
        </p:nvSpPr>
        <p:spPr>
          <a:xfrm>
            <a:off x="652411"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4" name="CaixaDeTexto 233">
            <a:extLst>
              <a:ext uri="{FF2B5EF4-FFF2-40B4-BE49-F238E27FC236}">
                <a16:creationId xmlns:a16="http://schemas.microsoft.com/office/drawing/2014/main" id="{53E29FF8-B16A-823A-C9FF-6221C670D055}"/>
              </a:ext>
            </a:extLst>
          </p:cNvPr>
          <p:cNvSpPr txBox="1"/>
          <p:nvPr/>
        </p:nvSpPr>
        <p:spPr>
          <a:xfrm>
            <a:off x="2144596" y="8899594"/>
            <a:ext cx="2345162" cy="646331"/>
          </a:xfrm>
          <a:prstGeom prst="rect">
            <a:avLst/>
          </a:prstGeom>
          <a:noFill/>
        </p:spPr>
        <p:txBody>
          <a:bodyPr wrap="square" anchor="ctr">
            <a:spAutoFit/>
          </a:bodyPr>
          <a:lstStyle/>
          <a:p>
            <a:r>
              <a:rPr lang="pt-BR">
                <a:latin typeface="Poppins Medium" pitchFamily="2" charset="77"/>
                <a:cs typeface="Poppins Medium" pitchFamily="2" charset="77"/>
              </a:rPr>
              <a:t>Couro </a:t>
            </a:r>
            <a:br>
              <a:rPr lang="pt-BR">
                <a:latin typeface="Poppins Medium" pitchFamily="2" charset="77"/>
                <a:cs typeface="Poppins Medium" pitchFamily="2" charset="77"/>
              </a:rPr>
            </a:br>
            <a:r>
              <a:rPr lang="pt-BR">
                <a:latin typeface="Poppins Medium" pitchFamily="2" charset="77"/>
                <a:cs typeface="Poppins Medium" pitchFamily="2" charset="77"/>
              </a:rPr>
              <a:t>e Calçados</a:t>
            </a:r>
          </a:p>
        </p:txBody>
      </p:sp>
      <p:sp>
        <p:nvSpPr>
          <p:cNvPr id="237" name="Retângulo Arredondado 236">
            <a:extLst>
              <a:ext uri="{FF2B5EF4-FFF2-40B4-BE49-F238E27FC236}">
                <a16:creationId xmlns:a16="http://schemas.microsoft.com/office/drawing/2014/main" id="{1268D952-01DB-0150-0EDF-5BEA6B82E594}"/>
              </a:ext>
            </a:extLst>
          </p:cNvPr>
          <p:cNvSpPr/>
          <p:nvPr/>
        </p:nvSpPr>
        <p:spPr>
          <a:xfrm>
            <a:off x="4958203"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8" name="CaixaDeTexto 237">
            <a:extLst>
              <a:ext uri="{FF2B5EF4-FFF2-40B4-BE49-F238E27FC236}">
                <a16:creationId xmlns:a16="http://schemas.microsoft.com/office/drawing/2014/main" id="{9342FCFD-C62B-856B-13DE-C0C45E205AF2}"/>
              </a:ext>
            </a:extLst>
          </p:cNvPr>
          <p:cNvSpPr txBox="1"/>
          <p:nvPr/>
        </p:nvSpPr>
        <p:spPr>
          <a:xfrm>
            <a:off x="6450388" y="9038093"/>
            <a:ext cx="2345162" cy="369332"/>
          </a:xfrm>
          <a:prstGeom prst="rect">
            <a:avLst/>
          </a:prstGeom>
          <a:noFill/>
        </p:spPr>
        <p:txBody>
          <a:bodyPr wrap="square" anchor="ctr">
            <a:spAutoFit/>
          </a:bodyPr>
          <a:lstStyle/>
          <a:p>
            <a:r>
              <a:rPr lang="pt-BR">
                <a:latin typeface="Poppins Medium" pitchFamily="2" charset="77"/>
                <a:cs typeface="Poppins Medium" pitchFamily="2" charset="77"/>
              </a:rPr>
              <a:t>Logística</a:t>
            </a:r>
          </a:p>
        </p:txBody>
      </p:sp>
      <p:sp>
        <p:nvSpPr>
          <p:cNvPr id="241" name="Retângulo Arredondado 240">
            <a:extLst>
              <a:ext uri="{FF2B5EF4-FFF2-40B4-BE49-F238E27FC236}">
                <a16:creationId xmlns:a16="http://schemas.microsoft.com/office/drawing/2014/main" id="{935AFE24-C3E6-6EDF-92C4-78D0BBD2C967}"/>
              </a:ext>
            </a:extLst>
          </p:cNvPr>
          <p:cNvSpPr/>
          <p:nvPr/>
        </p:nvSpPr>
        <p:spPr>
          <a:xfrm>
            <a:off x="9263995"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42" name="CaixaDeTexto 241">
            <a:extLst>
              <a:ext uri="{FF2B5EF4-FFF2-40B4-BE49-F238E27FC236}">
                <a16:creationId xmlns:a16="http://schemas.microsoft.com/office/drawing/2014/main" id="{CF33D477-76A8-E63C-A45D-DED3522CD037}"/>
              </a:ext>
            </a:extLst>
          </p:cNvPr>
          <p:cNvSpPr txBox="1"/>
          <p:nvPr/>
        </p:nvSpPr>
        <p:spPr>
          <a:xfrm>
            <a:off x="10756180" y="9038093"/>
            <a:ext cx="2345162" cy="369332"/>
          </a:xfrm>
          <a:prstGeom prst="rect">
            <a:avLst/>
          </a:prstGeom>
          <a:noFill/>
        </p:spPr>
        <p:txBody>
          <a:bodyPr wrap="square" anchor="ctr">
            <a:spAutoFit/>
          </a:bodyPr>
          <a:lstStyle/>
          <a:p>
            <a:r>
              <a:rPr lang="pt-BR">
                <a:latin typeface="Poppins Medium" pitchFamily="2" charset="77"/>
                <a:cs typeface="Poppins Medium" pitchFamily="2" charset="77"/>
              </a:rPr>
              <a:t>Plásticos</a:t>
            </a:r>
          </a:p>
        </p:txBody>
      </p:sp>
      <p:sp>
        <p:nvSpPr>
          <p:cNvPr id="245" name="Retângulo Arredondado 244">
            <a:extLst>
              <a:ext uri="{FF2B5EF4-FFF2-40B4-BE49-F238E27FC236}">
                <a16:creationId xmlns:a16="http://schemas.microsoft.com/office/drawing/2014/main" id="{9A2F5DF1-1B1D-48D8-3014-FDE948B0E240}"/>
              </a:ext>
            </a:extLst>
          </p:cNvPr>
          <p:cNvSpPr/>
          <p:nvPr/>
        </p:nvSpPr>
        <p:spPr>
          <a:xfrm>
            <a:off x="13569787" y="8536257"/>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46" name="CaixaDeTexto 245">
            <a:extLst>
              <a:ext uri="{FF2B5EF4-FFF2-40B4-BE49-F238E27FC236}">
                <a16:creationId xmlns:a16="http://schemas.microsoft.com/office/drawing/2014/main" id="{5880E0BD-C4B3-19A1-C096-B61E37EA54A5}"/>
              </a:ext>
            </a:extLst>
          </p:cNvPr>
          <p:cNvSpPr txBox="1"/>
          <p:nvPr/>
        </p:nvSpPr>
        <p:spPr>
          <a:xfrm>
            <a:off x="15061972" y="8874851"/>
            <a:ext cx="2345162" cy="646331"/>
          </a:xfrm>
          <a:prstGeom prst="rect">
            <a:avLst/>
          </a:prstGeom>
          <a:noFill/>
        </p:spPr>
        <p:txBody>
          <a:bodyPr wrap="square" anchor="ctr">
            <a:spAutoFit/>
          </a:bodyPr>
          <a:lstStyle/>
          <a:p>
            <a:r>
              <a:rPr lang="pt-BR">
                <a:latin typeface="Poppins Medium" pitchFamily="2" charset="77"/>
                <a:cs typeface="Poppins Medium" pitchFamily="2" charset="77"/>
              </a:rPr>
              <a:t>Têxtil </a:t>
            </a:r>
            <a:br>
              <a:rPr lang="pt-BR">
                <a:latin typeface="Poppins Medium" pitchFamily="2" charset="77"/>
                <a:cs typeface="Poppins Medium" pitchFamily="2" charset="77"/>
              </a:rPr>
            </a:br>
            <a:r>
              <a:rPr lang="pt-BR">
                <a:latin typeface="Poppins Medium" pitchFamily="2" charset="77"/>
                <a:cs typeface="Poppins Medium" pitchFamily="2" charset="77"/>
              </a:rPr>
              <a:t>e Vestuário</a:t>
            </a:r>
          </a:p>
        </p:txBody>
      </p:sp>
      <p:pic>
        <p:nvPicPr>
          <p:cNvPr id="254" name="Imagem 253">
            <a:extLst>
              <a:ext uri="{FF2B5EF4-FFF2-40B4-BE49-F238E27FC236}">
                <a16:creationId xmlns:a16="http://schemas.microsoft.com/office/drawing/2014/main" id="{685F22D0-075B-F312-DCE6-BCD3C5F74AE1}"/>
              </a:ext>
            </a:extLst>
          </p:cNvPr>
          <p:cNvPicPr>
            <a:picLocks noChangeAspect="1"/>
          </p:cNvPicPr>
          <p:nvPr/>
        </p:nvPicPr>
        <p:blipFill>
          <a:blip r:embed="rId2"/>
          <a:stretch>
            <a:fillRect/>
          </a:stretch>
        </p:blipFill>
        <p:spPr>
          <a:xfrm>
            <a:off x="1062390" y="2401697"/>
            <a:ext cx="859575" cy="919151"/>
          </a:xfrm>
          <a:prstGeom prst="rect">
            <a:avLst/>
          </a:prstGeom>
        </p:spPr>
      </p:pic>
      <p:pic>
        <p:nvPicPr>
          <p:cNvPr id="255" name="Imagem 254">
            <a:extLst>
              <a:ext uri="{FF2B5EF4-FFF2-40B4-BE49-F238E27FC236}">
                <a16:creationId xmlns:a16="http://schemas.microsoft.com/office/drawing/2014/main" id="{1FF831BC-9690-F1BC-C7B7-5EBE62DAFA39}"/>
              </a:ext>
            </a:extLst>
          </p:cNvPr>
          <p:cNvPicPr>
            <a:picLocks noChangeAspect="1"/>
          </p:cNvPicPr>
          <p:nvPr/>
        </p:nvPicPr>
        <p:blipFill>
          <a:blip r:embed="rId3"/>
          <a:stretch>
            <a:fillRect/>
          </a:stretch>
        </p:blipFill>
        <p:spPr>
          <a:xfrm>
            <a:off x="1036850" y="3931715"/>
            <a:ext cx="910655" cy="910655"/>
          </a:xfrm>
          <a:prstGeom prst="rect">
            <a:avLst/>
          </a:prstGeom>
        </p:spPr>
      </p:pic>
      <p:pic>
        <p:nvPicPr>
          <p:cNvPr id="257" name="Imagem 256">
            <a:extLst>
              <a:ext uri="{FF2B5EF4-FFF2-40B4-BE49-F238E27FC236}">
                <a16:creationId xmlns:a16="http://schemas.microsoft.com/office/drawing/2014/main" id="{370AB62F-3A09-39D9-7F76-308A35BF3456}"/>
              </a:ext>
            </a:extLst>
          </p:cNvPr>
          <p:cNvPicPr>
            <a:picLocks noChangeAspect="1"/>
          </p:cNvPicPr>
          <p:nvPr/>
        </p:nvPicPr>
        <p:blipFill>
          <a:blip r:embed="rId4"/>
          <a:stretch>
            <a:fillRect/>
          </a:stretch>
        </p:blipFill>
        <p:spPr>
          <a:xfrm>
            <a:off x="957176" y="7196604"/>
            <a:ext cx="917982" cy="927072"/>
          </a:xfrm>
          <a:prstGeom prst="rect">
            <a:avLst/>
          </a:prstGeom>
        </p:spPr>
      </p:pic>
      <p:pic>
        <p:nvPicPr>
          <p:cNvPr id="258" name="Imagem 257">
            <a:extLst>
              <a:ext uri="{FF2B5EF4-FFF2-40B4-BE49-F238E27FC236}">
                <a16:creationId xmlns:a16="http://schemas.microsoft.com/office/drawing/2014/main" id="{34729DD2-8322-AB61-1467-947009BCED40}"/>
              </a:ext>
            </a:extLst>
          </p:cNvPr>
          <p:cNvPicPr>
            <a:picLocks noChangeAspect="1"/>
          </p:cNvPicPr>
          <p:nvPr/>
        </p:nvPicPr>
        <p:blipFill>
          <a:blip r:embed="rId5"/>
          <a:stretch>
            <a:fillRect/>
          </a:stretch>
        </p:blipFill>
        <p:spPr>
          <a:xfrm>
            <a:off x="1062391" y="8913003"/>
            <a:ext cx="975224" cy="594000"/>
          </a:xfrm>
          <a:prstGeom prst="rect">
            <a:avLst/>
          </a:prstGeom>
        </p:spPr>
      </p:pic>
      <p:pic>
        <p:nvPicPr>
          <p:cNvPr id="259" name="Imagem 258">
            <a:extLst>
              <a:ext uri="{FF2B5EF4-FFF2-40B4-BE49-F238E27FC236}">
                <a16:creationId xmlns:a16="http://schemas.microsoft.com/office/drawing/2014/main" id="{7E86E9D7-2C74-EFBE-2147-26E6BC4BFB5A}"/>
              </a:ext>
            </a:extLst>
          </p:cNvPr>
          <p:cNvPicPr>
            <a:picLocks noChangeAspect="1"/>
          </p:cNvPicPr>
          <p:nvPr/>
        </p:nvPicPr>
        <p:blipFill>
          <a:blip r:embed="rId6"/>
          <a:stretch>
            <a:fillRect/>
          </a:stretch>
        </p:blipFill>
        <p:spPr>
          <a:xfrm>
            <a:off x="5419454" y="2358117"/>
            <a:ext cx="802484" cy="889710"/>
          </a:xfrm>
          <a:prstGeom prst="rect">
            <a:avLst/>
          </a:prstGeom>
        </p:spPr>
      </p:pic>
      <p:pic>
        <p:nvPicPr>
          <p:cNvPr id="260" name="Imagem 259">
            <a:extLst>
              <a:ext uri="{FF2B5EF4-FFF2-40B4-BE49-F238E27FC236}">
                <a16:creationId xmlns:a16="http://schemas.microsoft.com/office/drawing/2014/main" id="{770D3146-4B57-A127-CDA9-891149AC5500}"/>
              </a:ext>
            </a:extLst>
          </p:cNvPr>
          <p:cNvPicPr>
            <a:picLocks noChangeAspect="1"/>
          </p:cNvPicPr>
          <p:nvPr/>
        </p:nvPicPr>
        <p:blipFill>
          <a:blip r:embed="rId7"/>
          <a:stretch>
            <a:fillRect/>
          </a:stretch>
        </p:blipFill>
        <p:spPr>
          <a:xfrm>
            <a:off x="5295010" y="3931715"/>
            <a:ext cx="915383" cy="915383"/>
          </a:xfrm>
          <a:prstGeom prst="rect">
            <a:avLst/>
          </a:prstGeom>
        </p:spPr>
      </p:pic>
      <p:pic>
        <p:nvPicPr>
          <p:cNvPr id="261" name="Imagem 260">
            <a:extLst>
              <a:ext uri="{FF2B5EF4-FFF2-40B4-BE49-F238E27FC236}">
                <a16:creationId xmlns:a16="http://schemas.microsoft.com/office/drawing/2014/main" id="{DFF37C33-857B-D71A-80F5-7792C568262E}"/>
              </a:ext>
            </a:extLst>
          </p:cNvPr>
          <p:cNvPicPr>
            <a:picLocks noChangeAspect="1"/>
          </p:cNvPicPr>
          <p:nvPr/>
        </p:nvPicPr>
        <p:blipFill>
          <a:blip r:embed="rId8"/>
          <a:stretch>
            <a:fillRect/>
          </a:stretch>
        </p:blipFill>
        <p:spPr>
          <a:xfrm>
            <a:off x="5267939" y="5506161"/>
            <a:ext cx="987726" cy="987726"/>
          </a:xfrm>
          <a:prstGeom prst="rect">
            <a:avLst/>
          </a:prstGeom>
        </p:spPr>
      </p:pic>
      <p:pic>
        <p:nvPicPr>
          <p:cNvPr id="262" name="Imagem 261">
            <a:extLst>
              <a:ext uri="{FF2B5EF4-FFF2-40B4-BE49-F238E27FC236}">
                <a16:creationId xmlns:a16="http://schemas.microsoft.com/office/drawing/2014/main" id="{F5FD40B4-8A6D-033C-066D-D9D8AA3B3502}"/>
              </a:ext>
            </a:extLst>
          </p:cNvPr>
          <p:cNvPicPr>
            <a:picLocks noChangeAspect="1"/>
          </p:cNvPicPr>
          <p:nvPr/>
        </p:nvPicPr>
        <p:blipFill>
          <a:blip r:embed="rId9"/>
          <a:stretch>
            <a:fillRect/>
          </a:stretch>
        </p:blipFill>
        <p:spPr>
          <a:xfrm>
            <a:off x="5370617" y="7152934"/>
            <a:ext cx="719898" cy="889286"/>
          </a:xfrm>
          <a:prstGeom prst="rect">
            <a:avLst/>
          </a:prstGeom>
        </p:spPr>
      </p:pic>
      <p:pic>
        <p:nvPicPr>
          <p:cNvPr id="263" name="Imagem 262">
            <a:extLst>
              <a:ext uri="{FF2B5EF4-FFF2-40B4-BE49-F238E27FC236}">
                <a16:creationId xmlns:a16="http://schemas.microsoft.com/office/drawing/2014/main" id="{289B856A-6DAC-79A5-27AB-BD382DFC7051}"/>
              </a:ext>
            </a:extLst>
          </p:cNvPr>
          <p:cNvPicPr>
            <a:picLocks noChangeAspect="1"/>
          </p:cNvPicPr>
          <p:nvPr/>
        </p:nvPicPr>
        <p:blipFill>
          <a:blip r:embed="rId10"/>
          <a:stretch>
            <a:fillRect/>
          </a:stretch>
        </p:blipFill>
        <p:spPr>
          <a:xfrm>
            <a:off x="5355920" y="8804508"/>
            <a:ext cx="854472" cy="854472"/>
          </a:xfrm>
          <a:prstGeom prst="rect">
            <a:avLst/>
          </a:prstGeom>
        </p:spPr>
      </p:pic>
      <p:pic>
        <p:nvPicPr>
          <p:cNvPr id="264" name="Imagem 263">
            <a:extLst>
              <a:ext uri="{FF2B5EF4-FFF2-40B4-BE49-F238E27FC236}">
                <a16:creationId xmlns:a16="http://schemas.microsoft.com/office/drawing/2014/main" id="{3CA635DC-D7F7-5ECC-4EE4-C1EFDED62C18}"/>
              </a:ext>
            </a:extLst>
          </p:cNvPr>
          <p:cNvPicPr>
            <a:picLocks noChangeAspect="1"/>
          </p:cNvPicPr>
          <p:nvPr/>
        </p:nvPicPr>
        <p:blipFill>
          <a:blip r:embed="rId11"/>
          <a:stretch>
            <a:fillRect/>
          </a:stretch>
        </p:blipFill>
        <p:spPr>
          <a:xfrm>
            <a:off x="9671762" y="2385660"/>
            <a:ext cx="918000" cy="918000"/>
          </a:xfrm>
          <a:prstGeom prst="rect">
            <a:avLst/>
          </a:prstGeom>
        </p:spPr>
      </p:pic>
      <p:pic>
        <p:nvPicPr>
          <p:cNvPr id="265" name="Imagem 264">
            <a:extLst>
              <a:ext uri="{FF2B5EF4-FFF2-40B4-BE49-F238E27FC236}">
                <a16:creationId xmlns:a16="http://schemas.microsoft.com/office/drawing/2014/main" id="{501BF8EA-CE81-3C70-424A-29E64520C018}"/>
              </a:ext>
            </a:extLst>
          </p:cNvPr>
          <p:cNvPicPr>
            <a:picLocks noChangeAspect="1"/>
          </p:cNvPicPr>
          <p:nvPr/>
        </p:nvPicPr>
        <p:blipFill>
          <a:blip r:embed="rId12"/>
          <a:stretch>
            <a:fillRect/>
          </a:stretch>
        </p:blipFill>
        <p:spPr>
          <a:xfrm>
            <a:off x="9671762" y="3903236"/>
            <a:ext cx="972000" cy="972000"/>
          </a:xfrm>
          <a:prstGeom prst="rect">
            <a:avLst/>
          </a:prstGeom>
        </p:spPr>
      </p:pic>
      <p:pic>
        <p:nvPicPr>
          <p:cNvPr id="267" name="Imagem 266">
            <a:extLst>
              <a:ext uri="{FF2B5EF4-FFF2-40B4-BE49-F238E27FC236}">
                <a16:creationId xmlns:a16="http://schemas.microsoft.com/office/drawing/2014/main" id="{0141FE3C-2890-BA7A-FE66-6D66FD8DE194}"/>
              </a:ext>
            </a:extLst>
          </p:cNvPr>
          <p:cNvPicPr>
            <a:picLocks noChangeAspect="1"/>
          </p:cNvPicPr>
          <p:nvPr/>
        </p:nvPicPr>
        <p:blipFill>
          <a:blip r:embed="rId13"/>
          <a:stretch>
            <a:fillRect/>
          </a:stretch>
        </p:blipFill>
        <p:spPr>
          <a:xfrm>
            <a:off x="9776675" y="7164861"/>
            <a:ext cx="708174" cy="918000"/>
          </a:xfrm>
          <a:prstGeom prst="rect">
            <a:avLst/>
          </a:prstGeom>
        </p:spPr>
      </p:pic>
      <p:pic>
        <p:nvPicPr>
          <p:cNvPr id="268" name="Imagem 267">
            <a:extLst>
              <a:ext uri="{FF2B5EF4-FFF2-40B4-BE49-F238E27FC236}">
                <a16:creationId xmlns:a16="http://schemas.microsoft.com/office/drawing/2014/main" id="{2F08904A-AB7D-5BE5-1EA2-FA64E6F9A306}"/>
              </a:ext>
            </a:extLst>
          </p:cNvPr>
          <p:cNvPicPr>
            <a:picLocks noChangeAspect="1"/>
          </p:cNvPicPr>
          <p:nvPr/>
        </p:nvPicPr>
        <p:blipFill>
          <a:blip r:embed="rId14"/>
          <a:stretch>
            <a:fillRect/>
          </a:stretch>
        </p:blipFill>
        <p:spPr>
          <a:xfrm>
            <a:off x="9814184" y="8716706"/>
            <a:ext cx="702000" cy="986595"/>
          </a:xfrm>
          <a:prstGeom prst="rect">
            <a:avLst/>
          </a:prstGeom>
        </p:spPr>
      </p:pic>
      <p:pic>
        <p:nvPicPr>
          <p:cNvPr id="269" name="Imagem 268">
            <a:extLst>
              <a:ext uri="{FF2B5EF4-FFF2-40B4-BE49-F238E27FC236}">
                <a16:creationId xmlns:a16="http://schemas.microsoft.com/office/drawing/2014/main" id="{E641DB90-B65E-BB1B-41DC-C775A0B0AC7D}"/>
              </a:ext>
            </a:extLst>
          </p:cNvPr>
          <p:cNvPicPr>
            <a:picLocks noChangeAspect="1"/>
          </p:cNvPicPr>
          <p:nvPr/>
        </p:nvPicPr>
        <p:blipFill>
          <a:blip r:embed="rId15"/>
          <a:stretch>
            <a:fillRect/>
          </a:stretch>
        </p:blipFill>
        <p:spPr>
          <a:xfrm>
            <a:off x="14002641" y="2352065"/>
            <a:ext cx="918000" cy="918000"/>
          </a:xfrm>
          <a:prstGeom prst="rect">
            <a:avLst/>
          </a:prstGeom>
        </p:spPr>
      </p:pic>
      <p:pic>
        <p:nvPicPr>
          <p:cNvPr id="270" name="Imagem 269">
            <a:extLst>
              <a:ext uri="{FF2B5EF4-FFF2-40B4-BE49-F238E27FC236}">
                <a16:creationId xmlns:a16="http://schemas.microsoft.com/office/drawing/2014/main" id="{A6F329F5-2D6F-E185-6FF7-90B6DA6446A7}"/>
              </a:ext>
            </a:extLst>
          </p:cNvPr>
          <p:cNvPicPr>
            <a:picLocks noChangeAspect="1"/>
          </p:cNvPicPr>
          <p:nvPr/>
        </p:nvPicPr>
        <p:blipFill>
          <a:blip r:embed="rId16"/>
          <a:stretch>
            <a:fillRect/>
          </a:stretch>
        </p:blipFill>
        <p:spPr>
          <a:xfrm>
            <a:off x="13847843" y="4067312"/>
            <a:ext cx="1072799" cy="728322"/>
          </a:xfrm>
          <a:prstGeom prst="rect">
            <a:avLst/>
          </a:prstGeom>
        </p:spPr>
      </p:pic>
      <p:pic>
        <p:nvPicPr>
          <p:cNvPr id="271" name="Imagem 270">
            <a:extLst>
              <a:ext uri="{FF2B5EF4-FFF2-40B4-BE49-F238E27FC236}">
                <a16:creationId xmlns:a16="http://schemas.microsoft.com/office/drawing/2014/main" id="{F5031DFD-531F-6198-D98E-127B4D94ED25}"/>
              </a:ext>
            </a:extLst>
          </p:cNvPr>
          <p:cNvPicPr>
            <a:picLocks noChangeAspect="1"/>
          </p:cNvPicPr>
          <p:nvPr/>
        </p:nvPicPr>
        <p:blipFill>
          <a:blip r:embed="rId17"/>
          <a:stretch>
            <a:fillRect/>
          </a:stretch>
        </p:blipFill>
        <p:spPr>
          <a:xfrm>
            <a:off x="13946990" y="5537460"/>
            <a:ext cx="918000" cy="918000"/>
          </a:xfrm>
          <a:prstGeom prst="rect">
            <a:avLst/>
          </a:prstGeom>
        </p:spPr>
      </p:pic>
      <p:pic>
        <p:nvPicPr>
          <p:cNvPr id="272" name="Imagem 271">
            <a:extLst>
              <a:ext uri="{FF2B5EF4-FFF2-40B4-BE49-F238E27FC236}">
                <a16:creationId xmlns:a16="http://schemas.microsoft.com/office/drawing/2014/main" id="{2F4384C7-7E4B-C449-75B2-1154044BA5D3}"/>
              </a:ext>
            </a:extLst>
          </p:cNvPr>
          <p:cNvPicPr>
            <a:picLocks noChangeAspect="1"/>
          </p:cNvPicPr>
          <p:nvPr/>
        </p:nvPicPr>
        <p:blipFill>
          <a:blip r:embed="rId18"/>
          <a:stretch>
            <a:fillRect/>
          </a:stretch>
        </p:blipFill>
        <p:spPr>
          <a:xfrm>
            <a:off x="14023974" y="7182848"/>
            <a:ext cx="918000" cy="918000"/>
          </a:xfrm>
          <a:prstGeom prst="rect">
            <a:avLst/>
          </a:prstGeom>
        </p:spPr>
      </p:pic>
      <p:pic>
        <p:nvPicPr>
          <p:cNvPr id="273" name="Imagem 272">
            <a:extLst>
              <a:ext uri="{FF2B5EF4-FFF2-40B4-BE49-F238E27FC236}">
                <a16:creationId xmlns:a16="http://schemas.microsoft.com/office/drawing/2014/main" id="{6E5CE836-5450-99BA-C08B-C02829097B07}"/>
              </a:ext>
            </a:extLst>
          </p:cNvPr>
          <p:cNvPicPr>
            <a:picLocks noChangeAspect="1"/>
          </p:cNvPicPr>
          <p:nvPr/>
        </p:nvPicPr>
        <p:blipFill>
          <a:blip r:embed="rId19"/>
          <a:stretch>
            <a:fillRect/>
          </a:stretch>
        </p:blipFill>
        <p:spPr>
          <a:xfrm>
            <a:off x="13977341" y="8800395"/>
            <a:ext cx="995910" cy="864000"/>
          </a:xfrm>
          <a:prstGeom prst="rect">
            <a:avLst/>
          </a:prstGeom>
        </p:spPr>
      </p:pic>
      <p:pic>
        <p:nvPicPr>
          <p:cNvPr id="2" name="Imagem 1">
            <a:extLst>
              <a:ext uri="{FF2B5EF4-FFF2-40B4-BE49-F238E27FC236}">
                <a16:creationId xmlns:a16="http://schemas.microsoft.com/office/drawing/2014/main" id="{4AB2743D-6CE5-0145-B18D-ED87819D06F7}"/>
              </a:ext>
            </a:extLst>
          </p:cNvPr>
          <p:cNvPicPr>
            <a:picLocks noChangeAspect="1"/>
          </p:cNvPicPr>
          <p:nvPr/>
        </p:nvPicPr>
        <p:blipFill>
          <a:blip r:embed="rId20"/>
          <a:stretch>
            <a:fillRect/>
          </a:stretch>
        </p:blipFill>
        <p:spPr>
          <a:xfrm>
            <a:off x="1036850" y="5661160"/>
            <a:ext cx="810818" cy="709265"/>
          </a:xfrm>
          <a:prstGeom prst="rect">
            <a:avLst/>
          </a:prstGeom>
        </p:spPr>
      </p:pic>
      <p:pic>
        <p:nvPicPr>
          <p:cNvPr id="8" name="Imagem 7">
            <a:extLst>
              <a:ext uri="{FF2B5EF4-FFF2-40B4-BE49-F238E27FC236}">
                <a16:creationId xmlns:a16="http://schemas.microsoft.com/office/drawing/2014/main" id="{43B414C9-F878-D551-04EF-761D8F172CA4}"/>
              </a:ext>
            </a:extLst>
          </p:cNvPr>
          <p:cNvPicPr>
            <a:picLocks noChangeAspect="1"/>
          </p:cNvPicPr>
          <p:nvPr/>
        </p:nvPicPr>
        <p:blipFill>
          <a:blip r:embed="rId21"/>
          <a:stretch>
            <a:fillRect/>
          </a:stretch>
        </p:blipFill>
        <p:spPr>
          <a:xfrm>
            <a:off x="9695210" y="5581463"/>
            <a:ext cx="800100" cy="800100"/>
          </a:xfrm>
          <a:prstGeom prst="rect">
            <a:avLst/>
          </a:prstGeom>
        </p:spPr>
      </p:pic>
    </p:spTree>
    <p:extLst>
      <p:ext uri="{BB962C8B-B14F-4D97-AF65-F5344CB8AC3E}">
        <p14:creationId xmlns:p14="http://schemas.microsoft.com/office/powerpoint/2010/main" val="212607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14793" y="5746975"/>
            <a:ext cx="1451364" cy="1249570"/>
          </a:xfrm>
          <a:custGeom>
            <a:avLst/>
            <a:gdLst/>
            <a:ahLst/>
            <a:cxnLst/>
            <a:rect l="l" t="t" r="r" b="b"/>
            <a:pathLst>
              <a:path w="1451364" h="1249570">
                <a:moveTo>
                  <a:pt x="0" y="0"/>
                </a:moveTo>
                <a:lnTo>
                  <a:pt x="1451365" y="0"/>
                </a:lnTo>
                <a:lnTo>
                  <a:pt x="1451365" y="1249571"/>
                </a:lnTo>
                <a:lnTo>
                  <a:pt x="0" y="1249571"/>
                </a:lnTo>
                <a:lnTo>
                  <a:pt x="0" y="0"/>
                </a:lnTo>
                <a:close/>
              </a:path>
            </a:pathLst>
          </a:custGeom>
          <a:blipFill>
            <a:blip r:embed="rId2"/>
            <a:stretch>
              <a:fillRect/>
            </a:stretch>
          </a:blipFill>
        </p:spPr>
        <p:txBody>
          <a:bodyPr/>
          <a:lstStyle/>
          <a:p>
            <a:endParaRPr lang="pt-BR"/>
          </a:p>
        </p:txBody>
      </p:sp>
      <p:sp>
        <p:nvSpPr>
          <p:cNvPr id="3" name="Freeform 3"/>
          <p:cNvSpPr/>
          <p:nvPr/>
        </p:nvSpPr>
        <p:spPr>
          <a:xfrm>
            <a:off x="3634374" y="5850709"/>
            <a:ext cx="1711156" cy="1255346"/>
          </a:xfrm>
          <a:custGeom>
            <a:avLst/>
            <a:gdLst/>
            <a:ahLst/>
            <a:cxnLst/>
            <a:rect l="l" t="t" r="r" b="b"/>
            <a:pathLst>
              <a:path w="1711156" h="1255346">
                <a:moveTo>
                  <a:pt x="0" y="0"/>
                </a:moveTo>
                <a:lnTo>
                  <a:pt x="1711155" y="0"/>
                </a:lnTo>
                <a:lnTo>
                  <a:pt x="1711155" y="1255345"/>
                </a:lnTo>
                <a:lnTo>
                  <a:pt x="0" y="1255345"/>
                </a:lnTo>
                <a:lnTo>
                  <a:pt x="0" y="0"/>
                </a:lnTo>
                <a:close/>
              </a:path>
            </a:pathLst>
          </a:custGeom>
          <a:blipFill>
            <a:blip r:embed="rId3"/>
            <a:stretch>
              <a:fillRect/>
            </a:stretch>
          </a:blipFill>
        </p:spPr>
        <p:txBody>
          <a:bodyPr/>
          <a:lstStyle/>
          <a:p>
            <a:endParaRPr lang="pt-BR"/>
          </a:p>
        </p:txBody>
      </p:sp>
      <p:sp>
        <p:nvSpPr>
          <p:cNvPr id="4" name="Freeform 4"/>
          <p:cNvSpPr/>
          <p:nvPr/>
        </p:nvSpPr>
        <p:spPr>
          <a:xfrm>
            <a:off x="1384261" y="5781858"/>
            <a:ext cx="1206343" cy="1268383"/>
          </a:xfrm>
          <a:custGeom>
            <a:avLst/>
            <a:gdLst/>
            <a:ahLst/>
            <a:cxnLst/>
            <a:rect l="l" t="t" r="r" b="b"/>
            <a:pathLst>
              <a:path w="1206343" h="1268383">
                <a:moveTo>
                  <a:pt x="0" y="0"/>
                </a:moveTo>
                <a:lnTo>
                  <a:pt x="1206343" y="0"/>
                </a:lnTo>
                <a:lnTo>
                  <a:pt x="1206343" y="1268383"/>
                </a:lnTo>
                <a:lnTo>
                  <a:pt x="0" y="1268383"/>
                </a:lnTo>
                <a:lnTo>
                  <a:pt x="0" y="0"/>
                </a:lnTo>
                <a:close/>
              </a:path>
            </a:pathLst>
          </a:custGeom>
          <a:blipFill>
            <a:blip r:embed="rId4"/>
            <a:stretch>
              <a:fillRect/>
            </a:stretch>
          </a:blipFill>
        </p:spPr>
        <p:txBody>
          <a:bodyPr/>
          <a:lstStyle/>
          <a:p>
            <a:endParaRPr lang="pt-BR"/>
          </a:p>
        </p:txBody>
      </p:sp>
      <p:sp>
        <p:nvSpPr>
          <p:cNvPr id="5" name="Freeform 5"/>
          <p:cNvSpPr/>
          <p:nvPr/>
        </p:nvSpPr>
        <p:spPr>
          <a:xfrm>
            <a:off x="15804258" y="3253650"/>
            <a:ext cx="1271608" cy="1271608"/>
          </a:xfrm>
          <a:custGeom>
            <a:avLst/>
            <a:gdLst/>
            <a:ahLst/>
            <a:cxnLst/>
            <a:rect l="l" t="t" r="r" b="b"/>
            <a:pathLst>
              <a:path w="1271608" h="1271608">
                <a:moveTo>
                  <a:pt x="0" y="0"/>
                </a:moveTo>
                <a:lnTo>
                  <a:pt x="1271608" y="0"/>
                </a:lnTo>
                <a:lnTo>
                  <a:pt x="1271608" y="1271608"/>
                </a:lnTo>
                <a:lnTo>
                  <a:pt x="0" y="1271608"/>
                </a:lnTo>
                <a:lnTo>
                  <a:pt x="0" y="0"/>
                </a:lnTo>
                <a:close/>
              </a:path>
            </a:pathLst>
          </a:custGeom>
          <a:blipFill>
            <a:blip r:embed="rId5"/>
            <a:stretch>
              <a:fillRect/>
            </a:stretch>
          </a:blipFill>
        </p:spPr>
        <p:txBody>
          <a:bodyPr/>
          <a:lstStyle/>
          <a:p>
            <a:endParaRPr lang="pt-BR"/>
          </a:p>
        </p:txBody>
      </p:sp>
      <p:sp>
        <p:nvSpPr>
          <p:cNvPr id="6" name="Freeform 6"/>
          <p:cNvSpPr/>
          <p:nvPr/>
        </p:nvSpPr>
        <p:spPr>
          <a:xfrm>
            <a:off x="13303912" y="3299391"/>
            <a:ext cx="1128746" cy="1274819"/>
          </a:xfrm>
          <a:custGeom>
            <a:avLst/>
            <a:gdLst/>
            <a:ahLst/>
            <a:cxnLst/>
            <a:rect l="l" t="t" r="r" b="b"/>
            <a:pathLst>
              <a:path w="1128746" h="1274819">
                <a:moveTo>
                  <a:pt x="0" y="0"/>
                </a:moveTo>
                <a:lnTo>
                  <a:pt x="1128746" y="0"/>
                </a:lnTo>
                <a:lnTo>
                  <a:pt x="1128746" y="1274819"/>
                </a:lnTo>
                <a:lnTo>
                  <a:pt x="0" y="1274819"/>
                </a:lnTo>
                <a:lnTo>
                  <a:pt x="0" y="0"/>
                </a:lnTo>
                <a:close/>
              </a:path>
            </a:pathLst>
          </a:custGeom>
          <a:blipFill>
            <a:blip r:embed="rId6"/>
            <a:stretch>
              <a:fillRect/>
            </a:stretch>
          </a:blipFill>
        </p:spPr>
        <p:txBody>
          <a:bodyPr/>
          <a:lstStyle/>
          <a:p>
            <a:endParaRPr lang="pt-BR"/>
          </a:p>
        </p:txBody>
      </p:sp>
      <p:sp>
        <p:nvSpPr>
          <p:cNvPr id="7" name="Freeform 7"/>
          <p:cNvSpPr/>
          <p:nvPr/>
        </p:nvSpPr>
        <p:spPr>
          <a:xfrm>
            <a:off x="10821069" y="3284801"/>
            <a:ext cx="1183892" cy="1280405"/>
          </a:xfrm>
          <a:custGeom>
            <a:avLst/>
            <a:gdLst/>
            <a:ahLst/>
            <a:cxnLst/>
            <a:rect l="l" t="t" r="r" b="b"/>
            <a:pathLst>
              <a:path w="1183892" h="1280405">
                <a:moveTo>
                  <a:pt x="0" y="0"/>
                </a:moveTo>
                <a:lnTo>
                  <a:pt x="1183893" y="0"/>
                </a:lnTo>
                <a:lnTo>
                  <a:pt x="1183893" y="1280405"/>
                </a:lnTo>
                <a:lnTo>
                  <a:pt x="0" y="1280405"/>
                </a:lnTo>
                <a:lnTo>
                  <a:pt x="0" y="0"/>
                </a:lnTo>
                <a:close/>
              </a:path>
            </a:pathLst>
          </a:custGeom>
          <a:blipFill>
            <a:blip r:embed="rId7"/>
            <a:stretch>
              <a:fillRect/>
            </a:stretch>
          </a:blipFill>
        </p:spPr>
        <p:txBody>
          <a:bodyPr/>
          <a:lstStyle/>
          <a:p>
            <a:endParaRPr lang="pt-BR"/>
          </a:p>
        </p:txBody>
      </p:sp>
      <p:sp>
        <p:nvSpPr>
          <p:cNvPr id="8" name="Freeform 8"/>
          <p:cNvSpPr/>
          <p:nvPr/>
        </p:nvSpPr>
        <p:spPr>
          <a:xfrm>
            <a:off x="8595078" y="3259302"/>
            <a:ext cx="1286938" cy="1265956"/>
          </a:xfrm>
          <a:custGeom>
            <a:avLst/>
            <a:gdLst/>
            <a:ahLst/>
            <a:cxnLst/>
            <a:rect l="l" t="t" r="r" b="b"/>
            <a:pathLst>
              <a:path w="1286938" h="1265956">
                <a:moveTo>
                  <a:pt x="0" y="0"/>
                </a:moveTo>
                <a:lnTo>
                  <a:pt x="1286939" y="0"/>
                </a:lnTo>
                <a:lnTo>
                  <a:pt x="1286939" y="1265956"/>
                </a:lnTo>
                <a:lnTo>
                  <a:pt x="0" y="1265956"/>
                </a:lnTo>
                <a:lnTo>
                  <a:pt x="0" y="0"/>
                </a:lnTo>
                <a:close/>
              </a:path>
            </a:pathLst>
          </a:custGeom>
          <a:blipFill>
            <a:blip r:embed="rId8"/>
            <a:stretch>
              <a:fillRect/>
            </a:stretch>
          </a:blipFill>
        </p:spPr>
        <p:txBody>
          <a:bodyPr/>
          <a:lstStyle/>
          <a:p>
            <a:endParaRPr lang="pt-BR"/>
          </a:p>
        </p:txBody>
      </p:sp>
      <p:sp>
        <p:nvSpPr>
          <p:cNvPr id="9" name="Freeform 9"/>
          <p:cNvSpPr/>
          <p:nvPr/>
        </p:nvSpPr>
        <p:spPr>
          <a:xfrm>
            <a:off x="5999058" y="3279008"/>
            <a:ext cx="1682835" cy="1246250"/>
          </a:xfrm>
          <a:custGeom>
            <a:avLst/>
            <a:gdLst/>
            <a:ahLst/>
            <a:cxnLst/>
            <a:rect l="l" t="t" r="r" b="b"/>
            <a:pathLst>
              <a:path w="1682835" h="1246250">
                <a:moveTo>
                  <a:pt x="0" y="0"/>
                </a:moveTo>
                <a:lnTo>
                  <a:pt x="1682835" y="0"/>
                </a:lnTo>
                <a:lnTo>
                  <a:pt x="1682835" y="1246250"/>
                </a:lnTo>
                <a:lnTo>
                  <a:pt x="0" y="1246250"/>
                </a:lnTo>
                <a:lnTo>
                  <a:pt x="0" y="0"/>
                </a:lnTo>
                <a:close/>
              </a:path>
            </a:pathLst>
          </a:custGeom>
          <a:blipFill>
            <a:blip r:embed="rId9"/>
            <a:stretch>
              <a:fillRect/>
            </a:stretch>
          </a:blipFill>
        </p:spPr>
        <p:txBody>
          <a:bodyPr/>
          <a:lstStyle/>
          <a:p>
            <a:endParaRPr lang="pt-BR"/>
          </a:p>
        </p:txBody>
      </p:sp>
      <p:sp>
        <p:nvSpPr>
          <p:cNvPr id="10" name="Freeform 10"/>
          <p:cNvSpPr/>
          <p:nvPr/>
        </p:nvSpPr>
        <p:spPr>
          <a:xfrm>
            <a:off x="3874439" y="3279008"/>
            <a:ext cx="1231025" cy="1271608"/>
          </a:xfrm>
          <a:custGeom>
            <a:avLst/>
            <a:gdLst/>
            <a:ahLst/>
            <a:cxnLst/>
            <a:rect l="l" t="t" r="r" b="b"/>
            <a:pathLst>
              <a:path w="1231025" h="1271608">
                <a:moveTo>
                  <a:pt x="0" y="0"/>
                </a:moveTo>
                <a:lnTo>
                  <a:pt x="1231025" y="0"/>
                </a:lnTo>
                <a:lnTo>
                  <a:pt x="1231025" y="1271608"/>
                </a:lnTo>
                <a:lnTo>
                  <a:pt x="0" y="1271608"/>
                </a:lnTo>
                <a:lnTo>
                  <a:pt x="0" y="0"/>
                </a:lnTo>
                <a:close/>
              </a:path>
            </a:pathLst>
          </a:custGeom>
          <a:blipFill>
            <a:blip r:embed="rId10"/>
            <a:stretch>
              <a:fillRect/>
            </a:stretch>
          </a:blipFill>
        </p:spPr>
        <p:txBody>
          <a:bodyPr/>
          <a:lstStyle/>
          <a:p>
            <a:endParaRPr lang="pt-BR"/>
          </a:p>
        </p:txBody>
      </p:sp>
      <p:sp>
        <p:nvSpPr>
          <p:cNvPr id="11" name="Freeform 11"/>
          <p:cNvSpPr/>
          <p:nvPr/>
        </p:nvSpPr>
        <p:spPr>
          <a:xfrm>
            <a:off x="1212134" y="3299391"/>
            <a:ext cx="1550598" cy="1251225"/>
          </a:xfrm>
          <a:custGeom>
            <a:avLst/>
            <a:gdLst/>
            <a:ahLst/>
            <a:cxnLst/>
            <a:rect l="l" t="t" r="r" b="b"/>
            <a:pathLst>
              <a:path w="1550598" h="1251225">
                <a:moveTo>
                  <a:pt x="0" y="0"/>
                </a:moveTo>
                <a:lnTo>
                  <a:pt x="1550597" y="0"/>
                </a:lnTo>
                <a:lnTo>
                  <a:pt x="1550597" y="1251225"/>
                </a:lnTo>
                <a:lnTo>
                  <a:pt x="0" y="1251225"/>
                </a:lnTo>
                <a:lnTo>
                  <a:pt x="0" y="0"/>
                </a:lnTo>
                <a:close/>
              </a:path>
            </a:pathLst>
          </a:custGeom>
          <a:blipFill>
            <a:blip r:embed="rId11"/>
            <a:stretch>
              <a:fillRect/>
            </a:stretch>
          </a:blipFill>
        </p:spPr>
        <p:txBody>
          <a:bodyPr/>
          <a:lstStyle/>
          <a:p>
            <a:endParaRPr lang="pt-BR"/>
          </a:p>
        </p:txBody>
      </p:sp>
      <p:sp>
        <p:nvSpPr>
          <p:cNvPr id="12" name="Freeform 12"/>
          <p:cNvSpPr/>
          <p:nvPr/>
        </p:nvSpPr>
        <p:spPr>
          <a:xfrm>
            <a:off x="15762892" y="1042980"/>
            <a:ext cx="1267575" cy="1267575"/>
          </a:xfrm>
          <a:custGeom>
            <a:avLst/>
            <a:gdLst/>
            <a:ahLst/>
            <a:cxnLst/>
            <a:rect l="l" t="t" r="r" b="b"/>
            <a:pathLst>
              <a:path w="1267575" h="1267575">
                <a:moveTo>
                  <a:pt x="0" y="0"/>
                </a:moveTo>
                <a:lnTo>
                  <a:pt x="1267575" y="0"/>
                </a:lnTo>
                <a:lnTo>
                  <a:pt x="1267575" y="1267575"/>
                </a:lnTo>
                <a:lnTo>
                  <a:pt x="0" y="1267575"/>
                </a:lnTo>
                <a:lnTo>
                  <a:pt x="0" y="0"/>
                </a:lnTo>
                <a:close/>
              </a:path>
            </a:pathLst>
          </a:custGeom>
          <a:blipFill>
            <a:blip r:embed="rId12"/>
            <a:stretch>
              <a:fillRect/>
            </a:stretch>
          </a:blipFill>
        </p:spPr>
        <p:txBody>
          <a:bodyPr/>
          <a:lstStyle/>
          <a:p>
            <a:endParaRPr lang="pt-BR"/>
          </a:p>
        </p:txBody>
      </p:sp>
      <p:sp>
        <p:nvSpPr>
          <p:cNvPr id="13" name="Freeform 13"/>
          <p:cNvSpPr/>
          <p:nvPr/>
        </p:nvSpPr>
        <p:spPr>
          <a:xfrm>
            <a:off x="13011903" y="1053226"/>
            <a:ext cx="1712764" cy="1247082"/>
          </a:xfrm>
          <a:custGeom>
            <a:avLst/>
            <a:gdLst/>
            <a:ahLst/>
            <a:cxnLst/>
            <a:rect l="l" t="t" r="r" b="b"/>
            <a:pathLst>
              <a:path w="1712764" h="1247082">
                <a:moveTo>
                  <a:pt x="0" y="0"/>
                </a:moveTo>
                <a:lnTo>
                  <a:pt x="1712764" y="0"/>
                </a:lnTo>
                <a:lnTo>
                  <a:pt x="1712764" y="1247082"/>
                </a:lnTo>
                <a:lnTo>
                  <a:pt x="0" y="1247082"/>
                </a:lnTo>
                <a:lnTo>
                  <a:pt x="0" y="0"/>
                </a:lnTo>
                <a:close/>
              </a:path>
            </a:pathLst>
          </a:custGeom>
          <a:blipFill>
            <a:blip r:embed="rId13"/>
            <a:stretch>
              <a:fillRect/>
            </a:stretch>
          </a:blipFill>
        </p:spPr>
        <p:txBody>
          <a:bodyPr/>
          <a:lstStyle/>
          <a:p>
            <a:endParaRPr lang="pt-BR"/>
          </a:p>
        </p:txBody>
      </p:sp>
      <p:sp>
        <p:nvSpPr>
          <p:cNvPr id="14" name="Freeform 14"/>
          <p:cNvSpPr/>
          <p:nvPr/>
        </p:nvSpPr>
        <p:spPr>
          <a:xfrm>
            <a:off x="10776152" y="1033542"/>
            <a:ext cx="1273726" cy="1266766"/>
          </a:xfrm>
          <a:custGeom>
            <a:avLst/>
            <a:gdLst/>
            <a:ahLst/>
            <a:cxnLst/>
            <a:rect l="l" t="t" r="r" b="b"/>
            <a:pathLst>
              <a:path w="1273726" h="1266766">
                <a:moveTo>
                  <a:pt x="0" y="0"/>
                </a:moveTo>
                <a:lnTo>
                  <a:pt x="1273726" y="0"/>
                </a:lnTo>
                <a:lnTo>
                  <a:pt x="1273726" y="1266766"/>
                </a:lnTo>
                <a:lnTo>
                  <a:pt x="0" y="1266766"/>
                </a:lnTo>
                <a:lnTo>
                  <a:pt x="0" y="0"/>
                </a:lnTo>
                <a:close/>
              </a:path>
            </a:pathLst>
          </a:custGeom>
          <a:blipFill>
            <a:blip r:embed="rId14"/>
            <a:stretch>
              <a:fillRect/>
            </a:stretch>
          </a:blipFill>
        </p:spPr>
        <p:txBody>
          <a:bodyPr/>
          <a:lstStyle/>
          <a:p>
            <a:endParaRPr lang="pt-BR"/>
          </a:p>
        </p:txBody>
      </p:sp>
      <p:sp>
        <p:nvSpPr>
          <p:cNvPr id="15" name="Freeform 15"/>
          <p:cNvSpPr/>
          <p:nvPr/>
        </p:nvSpPr>
        <p:spPr>
          <a:xfrm>
            <a:off x="8677490" y="1021762"/>
            <a:ext cx="1122116" cy="1267575"/>
          </a:xfrm>
          <a:custGeom>
            <a:avLst/>
            <a:gdLst/>
            <a:ahLst/>
            <a:cxnLst/>
            <a:rect l="l" t="t" r="r" b="b"/>
            <a:pathLst>
              <a:path w="1122116" h="1267575">
                <a:moveTo>
                  <a:pt x="0" y="0"/>
                </a:moveTo>
                <a:lnTo>
                  <a:pt x="1122115" y="0"/>
                </a:lnTo>
                <a:lnTo>
                  <a:pt x="1122115" y="1267575"/>
                </a:lnTo>
                <a:lnTo>
                  <a:pt x="0" y="1267575"/>
                </a:lnTo>
                <a:lnTo>
                  <a:pt x="0" y="0"/>
                </a:lnTo>
                <a:close/>
              </a:path>
            </a:pathLst>
          </a:custGeom>
          <a:blipFill>
            <a:blip r:embed="rId15"/>
            <a:stretch>
              <a:fillRect/>
            </a:stretch>
          </a:blipFill>
        </p:spPr>
        <p:txBody>
          <a:bodyPr/>
          <a:lstStyle/>
          <a:p>
            <a:endParaRPr lang="pt-BR"/>
          </a:p>
        </p:txBody>
      </p:sp>
      <p:sp>
        <p:nvSpPr>
          <p:cNvPr id="16" name="Freeform 16"/>
          <p:cNvSpPr/>
          <p:nvPr/>
        </p:nvSpPr>
        <p:spPr>
          <a:xfrm>
            <a:off x="6245255" y="1028700"/>
            <a:ext cx="1190441" cy="1271608"/>
          </a:xfrm>
          <a:custGeom>
            <a:avLst/>
            <a:gdLst/>
            <a:ahLst/>
            <a:cxnLst/>
            <a:rect l="l" t="t" r="r" b="b"/>
            <a:pathLst>
              <a:path w="1190441" h="1271608">
                <a:moveTo>
                  <a:pt x="0" y="0"/>
                </a:moveTo>
                <a:lnTo>
                  <a:pt x="1190441" y="0"/>
                </a:lnTo>
                <a:lnTo>
                  <a:pt x="1190441" y="1271608"/>
                </a:lnTo>
                <a:lnTo>
                  <a:pt x="0" y="1271608"/>
                </a:lnTo>
                <a:lnTo>
                  <a:pt x="0" y="0"/>
                </a:lnTo>
                <a:close/>
              </a:path>
            </a:pathLst>
          </a:custGeom>
          <a:blipFill>
            <a:blip r:embed="rId16"/>
            <a:stretch>
              <a:fillRect/>
            </a:stretch>
          </a:blipFill>
        </p:spPr>
        <p:txBody>
          <a:bodyPr/>
          <a:lstStyle/>
          <a:p>
            <a:endParaRPr lang="pt-BR"/>
          </a:p>
        </p:txBody>
      </p:sp>
      <p:sp>
        <p:nvSpPr>
          <p:cNvPr id="17" name="Freeform 17"/>
          <p:cNvSpPr/>
          <p:nvPr/>
        </p:nvSpPr>
        <p:spPr>
          <a:xfrm>
            <a:off x="3858598" y="1028700"/>
            <a:ext cx="1262707" cy="1262707"/>
          </a:xfrm>
          <a:custGeom>
            <a:avLst/>
            <a:gdLst/>
            <a:ahLst/>
            <a:cxnLst/>
            <a:rect l="l" t="t" r="r" b="b"/>
            <a:pathLst>
              <a:path w="1262707" h="1262707">
                <a:moveTo>
                  <a:pt x="0" y="0"/>
                </a:moveTo>
                <a:lnTo>
                  <a:pt x="1262707" y="0"/>
                </a:lnTo>
                <a:lnTo>
                  <a:pt x="1262707" y="1262707"/>
                </a:lnTo>
                <a:lnTo>
                  <a:pt x="0" y="1262707"/>
                </a:lnTo>
                <a:lnTo>
                  <a:pt x="0" y="0"/>
                </a:lnTo>
                <a:close/>
              </a:path>
            </a:pathLst>
          </a:custGeom>
          <a:blipFill>
            <a:blip r:embed="rId17"/>
            <a:stretch>
              <a:fillRect/>
            </a:stretch>
          </a:blipFill>
        </p:spPr>
        <p:txBody>
          <a:bodyPr/>
          <a:lstStyle/>
          <a:p>
            <a:endParaRPr lang="pt-BR"/>
          </a:p>
        </p:txBody>
      </p:sp>
      <p:sp>
        <p:nvSpPr>
          <p:cNvPr id="18" name="Freeform 18"/>
          <p:cNvSpPr/>
          <p:nvPr/>
        </p:nvSpPr>
        <p:spPr>
          <a:xfrm>
            <a:off x="1350431" y="1028700"/>
            <a:ext cx="1412301" cy="1253700"/>
          </a:xfrm>
          <a:custGeom>
            <a:avLst/>
            <a:gdLst/>
            <a:ahLst/>
            <a:cxnLst/>
            <a:rect l="l" t="t" r="r" b="b"/>
            <a:pathLst>
              <a:path w="1412301" h="1253700">
                <a:moveTo>
                  <a:pt x="0" y="0"/>
                </a:moveTo>
                <a:lnTo>
                  <a:pt x="1412300" y="0"/>
                </a:lnTo>
                <a:lnTo>
                  <a:pt x="1412300" y="1253700"/>
                </a:lnTo>
                <a:lnTo>
                  <a:pt x="0" y="1253700"/>
                </a:lnTo>
                <a:lnTo>
                  <a:pt x="0" y="0"/>
                </a:lnTo>
                <a:close/>
              </a:path>
            </a:pathLst>
          </a:custGeom>
          <a:blipFill>
            <a:blip r:embed="rId18"/>
            <a:stretch>
              <a:fillRect/>
            </a:stretch>
          </a:blipFill>
        </p:spPr>
        <p:txBody>
          <a:bodyPr/>
          <a:lstStyle/>
          <a:p>
            <a:endParaRPr lang="pt-BR"/>
          </a:p>
        </p:txBody>
      </p:sp>
      <p:sp>
        <p:nvSpPr>
          <p:cNvPr id="19" name="Freeform 19"/>
          <p:cNvSpPr/>
          <p:nvPr/>
        </p:nvSpPr>
        <p:spPr>
          <a:xfrm>
            <a:off x="10776152" y="5570055"/>
            <a:ext cx="1126598" cy="1315748"/>
          </a:xfrm>
          <a:custGeom>
            <a:avLst/>
            <a:gdLst/>
            <a:ahLst/>
            <a:cxnLst/>
            <a:rect l="l" t="t" r="r" b="b"/>
            <a:pathLst>
              <a:path w="1126598" h="1315748">
                <a:moveTo>
                  <a:pt x="0" y="0"/>
                </a:moveTo>
                <a:lnTo>
                  <a:pt x="1126599" y="0"/>
                </a:lnTo>
                <a:lnTo>
                  <a:pt x="1126599" y="1315748"/>
                </a:lnTo>
                <a:lnTo>
                  <a:pt x="0" y="1315748"/>
                </a:lnTo>
                <a:lnTo>
                  <a:pt x="0" y="0"/>
                </a:lnTo>
                <a:close/>
              </a:path>
            </a:pathLst>
          </a:custGeom>
          <a:blipFill>
            <a:blip r:embed="rId19"/>
            <a:stretch>
              <a:fillRect/>
            </a:stretch>
          </a:blipFill>
        </p:spPr>
        <p:txBody>
          <a:bodyPr/>
          <a:lstStyle/>
          <a:p>
            <a:endParaRPr lang="pt-BR"/>
          </a:p>
        </p:txBody>
      </p:sp>
      <p:sp>
        <p:nvSpPr>
          <p:cNvPr id="20" name="Freeform 20"/>
          <p:cNvSpPr/>
          <p:nvPr/>
        </p:nvSpPr>
        <p:spPr>
          <a:xfrm>
            <a:off x="8472468" y="5570055"/>
            <a:ext cx="1532159" cy="1535999"/>
          </a:xfrm>
          <a:custGeom>
            <a:avLst/>
            <a:gdLst/>
            <a:ahLst/>
            <a:cxnLst/>
            <a:rect l="l" t="t" r="r" b="b"/>
            <a:pathLst>
              <a:path w="1532159" h="1535999">
                <a:moveTo>
                  <a:pt x="0" y="0"/>
                </a:moveTo>
                <a:lnTo>
                  <a:pt x="1532159" y="0"/>
                </a:lnTo>
                <a:lnTo>
                  <a:pt x="1532159" y="1535999"/>
                </a:lnTo>
                <a:lnTo>
                  <a:pt x="0" y="1535999"/>
                </a:lnTo>
                <a:lnTo>
                  <a:pt x="0" y="0"/>
                </a:lnTo>
                <a:close/>
              </a:path>
            </a:pathLst>
          </a:custGeom>
          <a:blipFill>
            <a:blip r:embed="rId20"/>
            <a:stretch>
              <a:fillRect/>
            </a:stretch>
          </a:blipFill>
        </p:spPr>
        <p:txBody>
          <a:bodyPr/>
          <a:lstStyle/>
          <a:p>
            <a:endParaRPr lang="pt-BR"/>
          </a:p>
        </p:txBody>
      </p:sp>
      <p:sp>
        <p:nvSpPr>
          <p:cNvPr id="21" name="Freeform 21"/>
          <p:cNvSpPr/>
          <p:nvPr/>
        </p:nvSpPr>
        <p:spPr>
          <a:xfrm>
            <a:off x="13164079" y="5517185"/>
            <a:ext cx="1408413" cy="1421488"/>
          </a:xfrm>
          <a:custGeom>
            <a:avLst/>
            <a:gdLst/>
            <a:ahLst/>
            <a:cxnLst/>
            <a:rect l="l" t="t" r="r" b="b"/>
            <a:pathLst>
              <a:path w="1408413" h="1421488">
                <a:moveTo>
                  <a:pt x="0" y="0"/>
                </a:moveTo>
                <a:lnTo>
                  <a:pt x="1408413" y="0"/>
                </a:lnTo>
                <a:lnTo>
                  <a:pt x="1408413" y="1421488"/>
                </a:lnTo>
                <a:lnTo>
                  <a:pt x="0" y="1421488"/>
                </a:lnTo>
                <a:lnTo>
                  <a:pt x="0" y="0"/>
                </a:lnTo>
                <a:close/>
              </a:path>
            </a:pathLst>
          </a:custGeom>
          <a:blipFill>
            <a:blip r:embed="rId21"/>
            <a:stretch>
              <a:fillRect/>
            </a:stretch>
          </a:blipFill>
        </p:spPr>
        <p:txBody>
          <a:bodyPr/>
          <a:lstStyle/>
          <a:p>
            <a:endParaRPr lang="pt-BR"/>
          </a:p>
        </p:txBody>
      </p:sp>
      <p:sp>
        <p:nvSpPr>
          <p:cNvPr id="22" name="Freeform 22"/>
          <p:cNvSpPr/>
          <p:nvPr/>
        </p:nvSpPr>
        <p:spPr>
          <a:xfrm>
            <a:off x="15762892" y="5584672"/>
            <a:ext cx="1312974" cy="1301130"/>
          </a:xfrm>
          <a:custGeom>
            <a:avLst/>
            <a:gdLst/>
            <a:ahLst/>
            <a:cxnLst/>
            <a:rect l="l" t="t" r="r" b="b"/>
            <a:pathLst>
              <a:path w="1312974" h="1301130">
                <a:moveTo>
                  <a:pt x="0" y="0"/>
                </a:moveTo>
                <a:lnTo>
                  <a:pt x="1312974" y="0"/>
                </a:lnTo>
                <a:lnTo>
                  <a:pt x="1312974" y="1301131"/>
                </a:lnTo>
                <a:lnTo>
                  <a:pt x="0" y="1301131"/>
                </a:lnTo>
                <a:lnTo>
                  <a:pt x="0" y="0"/>
                </a:lnTo>
                <a:close/>
              </a:path>
            </a:pathLst>
          </a:custGeom>
          <a:blipFill>
            <a:blip r:embed="rId22"/>
            <a:stretch>
              <a:fillRect/>
            </a:stretch>
          </a:blipFill>
        </p:spPr>
        <p:txBody>
          <a:bodyPr/>
          <a:lstStyle/>
          <a:p>
            <a:endParaRPr lang="pt-BR"/>
          </a:p>
        </p:txBody>
      </p:sp>
      <p:sp>
        <p:nvSpPr>
          <p:cNvPr id="23" name="Freeform 23"/>
          <p:cNvSpPr/>
          <p:nvPr/>
        </p:nvSpPr>
        <p:spPr>
          <a:xfrm>
            <a:off x="1350431" y="8051217"/>
            <a:ext cx="1238451" cy="1033466"/>
          </a:xfrm>
          <a:custGeom>
            <a:avLst/>
            <a:gdLst/>
            <a:ahLst/>
            <a:cxnLst/>
            <a:rect l="l" t="t" r="r" b="b"/>
            <a:pathLst>
              <a:path w="1238451" h="1033466">
                <a:moveTo>
                  <a:pt x="0" y="0"/>
                </a:moveTo>
                <a:lnTo>
                  <a:pt x="1238451" y="0"/>
                </a:lnTo>
                <a:lnTo>
                  <a:pt x="1238451" y="1033466"/>
                </a:lnTo>
                <a:lnTo>
                  <a:pt x="0" y="1033466"/>
                </a:lnTo>
                <a:lnTo>
                  <a:pt x="0" y="0"/>
                </a:lnTo>
                <a:close/>
              </a:path>
            </a:pathLst>
          </a:custGeom>
          <a:blipFill>
            <a:blip r:embed="rId23"/>
            <a:stretch>
              <a:fillRect/>
            </a:stretch>
          </a:blipFill>
        </p:spPr>
        <p:txBody>
          <a:bodyPr/>
          <a:lstStyle/>
          <a:p>
            <a:endParaRPr lang="pt-BR"/>
          </a:p>
        </p:txBody>
      </p:sp>
      <p:sp>
        <p:nvSpPr>
          <p:cNvPr id="24" name="Freeform 24"/>
          <p:cNvSpPr/>
          <p:nvPr/>
        </p:nvSpPr>
        <p:spPr>
          <a:xfrm>
            <a:off x="3797813" y="8051217"/>
            <a:ext cx="1384276" cy="1033466"/>
          </a:xfrm>
          <a:custGeom>
            <a:avLst/>
            <a:gdLst/>
            <a:ahLst/>
            <a:cxnLst/>
            <a:rect l="l" t="t" r="r" b="b"/>
            <a:pathLst>
              <a:path w="1384276" h="1033466">
                <a:moveTo>
                  <a:pt x="0" y="0"/>
                </a:moveTo>
                <a:lnTo>
                  <a:pt x="1384276" y="0"/>
                </a:lnTo>
                <a:lnTo>
                  <a:pt x="1384276" y="1033466"/>
                </a:lnTo>
                <a:lnTo>
                  <a:pt x="0" y="1033466"/>
                </a:lnTo>
                <a:lnTo>
                  <a:pt x="0" y="0"/>
                </a:lnTo>
                <a:close/>
              </a:path>
            </a:pathLst>
          </a:custGeom>
          <a:blipFill>
            <a:blip r:embed="rId24"/>
            <a:stretch>
              <a:fillRect/>
            </a:stretch>
          </a:blipFill>
        </p:spPr>
        <p:txBody>
          <a:bodyPr/>
          <a:lstStyle/>
          <a:p>
            <a:endParaRPr lang="pt-BR"/>
          </a:p>
        </p:txBody>
      </p:sp>
      <p:sp>
        <p:nvSpPr>
          <p:cNvPr id="25" name="Freeform 25"/>
          <p:cNvSpPr/>
          <p:nvPr/>
        </p:nvSpPr>
        <p:spPr>
          <a:xfrm>
            <a:off x="6305299" y="7824428"/>
            <a:ext cx="1070354" cy="1260255"/>
          </a:xfrm>
          <a:custGeom>
            <a:avLst/>
            <a:gdLst/>
            <a:ahLst/>
            <a:cxnLst/>
            <a:rect l="l" t="t" r="r" b="b"/>
            <a:pathLst>
              <a:path w="1070354" h="1260255">
                <a:moveTo>
                  <a:pt x="0" y="0"/>
                </a:moveTo>
                <a:lnTo>
                  <a:pt x="1070353" y="0"/>
                </a:lnTo>
                <a:lnTo>
                  <a:pt x="1070353" y="1260255"/>
                </a:lnTo>
                <a:lnTo>
                  <a:pt x="0" y="1260255"/>
                </a:lnTo>
                <a:lnTo>
                  <a:pt x="0" y="0"/>
                </a:lnTo>
                <a:close/>
              </a:path>
            </a:pathLst>
          </a:custGeom>
          <a:blipFill>
            <a:blip r:embed="rId25"/>
            <a:stretch>
              <a:fillRect/>
            </a:stretch>
          </a:blipFill>
        </p:spPr>
        <p:txBody>
          <a:bodyPr/>
          <a:lstStyle/>
          <a:p>
            <a:endParaRPr lang="pt-BR"/>
          </a:p>
        </p:txBody>
      </p:sp>
      <p:sp>
        <p:nvSpPr>
          <p:cNvPr id="26" name="Freeform 26"/>
          <p:cNvSpPr/>
          <p:nvPr/>
        </p:nvSpPr>
        <p:spPr>
          <a:xfrm>
            <a:off x="8705701" y="7824428"/>
            <a:ext cx="1065694" cy="1196856"/>
          </a:xfrm>
          <a:custGeom>
            <a:avLst/>
            <a:gdLst/>
            <a:ahLst/>
            <a:cxnLst/>
            <a:rect l="l" t="t" r="r" b="b"/>
            <a:pathLst>
              <a:path w="1065694" h="1196856">
                <a:moveTo>
                  <a:pt x="0" y="0"/>
                </a:moveTo>
                <a:lnTo>
                  <a:pt x="1065694" y="0"/>
                </a:lnTo>
                <a:lnTo>
                  <a:pt x="1065694" y="1196857"/>
                </a:lnTo>
                <a:lnTo>
                  <a:pt x="0" y="1196857"/>
                </a:lnTo>
                <a:lnTo>
                  <a:pt x="0" y="0"/>
                </a:lnTo>
                <a:close/>
              </a:path>
            </a:pathLst>
          </a:custGeom>
          <a:blipFill>
            <a:blip r:embed="rId26"/>
            <a:stretch>
              <a:fillRect/>
            </a:stretch>
          </a:blipFill>
        </p:spPr>
        <p:txBody>
          <a:bodyPr/>
          <a:lstStyle/>
          <a:p>
            <a:endParaRPr lang="pt-BR"/>
          </a:p>
        </p:txBody>
      </p:sp>
      <p:sp>
        <p:nvSpPr>
          <p:cNvPr id="27" name="Freeform 27"/>
          <p:cNvSpPr/>
          <p:nvPr/>
        </p:nvSpPr>
        <p:spPr>
          <a:xfrm>
            <a:off x="10911506" y="7823723"/>
            <a:ext cx="1093455" cy="1165288"/>
          </a:xfrm>
          <a:custGeom>
            <a:avLst/>
            <a:gdLst/>
            <a:ahLst/>
            <a:cxnLst/>
            <a:rect l="l" t="t" r="r" b="b"/>
            <a:pathLst>
              <a:path w="1093455" h="1165288">
                <a:moveTo>
                  <a:pt x="0" y="0"/>
                </a:moveTo>
                <a:lnTo>
                  <a:pt x="1093456" y="0"/>
                </a:lnTo>
                <a:lnTo>
                  <a:pt x="1093456" y="1165288"/>
                </a:lnTo>
                <a:lnTo>
                  <a:pt x="0" y="1165288"/>
                </a:lnTo>
                <a:lnTo>
                  <a:pt x="0" y="0"/>
                </a:lnTo>
                <a:close/>
              </a:path>
            </a:pathLst>
          </a:custGeom>
          <a:blipFill>
            <a:blip r:embed="rId27"/>
            <a:stretch>
              <a:fillRect/>
            </a:stretch>
          </a:blipFill>
        </p:spPr>
        <p:txBody>
          <a:bodyPr/>
          <a:lstStyle/>
          <a:p>
            <a:endParaRPr lang="pt-BR"/>
          </a:p>
        </p:txBody>
      </p:sp>
      <p:sp>
        <p:nvSpPr>
          <p:cNvPr id="28" name="Freeform 28"/>
          <p:cNvSpPr/>
          <p:nvPr/>
        </p:nvSpPr>
        <p:spPr>
          <a:xfrm>
            <a:off x="13303912" y="7856128"/>
            <a:ext cx="1146285" cy="1196856"/>
          </a:xfrm>
          <a:custGeom>
            <a:avLst/>
            <a:gdLst/>
            <a:ahLst/>
            <a:cxnLst/>
            <a:rect l="l" t="t" r="r" b="b"/>
            <a:pathLst>
              <a:path w="1146285" h="1196856">
                <a:moveTo>
                  <a:pt x="0" y="0"/>
                </a:moveTo>
                <a:lnTo>
                  <a:pt x="1146285" y="0"/>
                </a:lnTo>
                <a:lnTo>
                  <a:pt x="1146285" y="1196856"/>
                </a:lnTo>
                <a:lnTo>
                  <a:pt x="0" y="1196856"/>
                </a:lnTo>
                <a:lnTo>
                  <a:pt x="0" y="0"/>
                </a:lnTo>
                <a:close/>
              </a:path>
            </a:pathLst>
          </a:custGeom>
          <a:blipFill>
            <a:blip r:embed="rId28"/>
            <a:stretch>
              <a:fillRect/>
            </a:stretch>
          </a:blipFill>
        </p:spPr>
        <p:txBody>
          <a:bodyPr/>
          <a:lstStyle/>
          <a:p>
            <a:endParaRPr lang="pt-BR"/>
          </a:p>
        </p:txBody>
      </p:sp>
      <p:sp>
        <p:nvSpPr>
          <p:cNvPr id="29" name="Freeform 29"/>
          <p:cNvSpPr/>
          <p:nvPr/>
        </p:nvSpPr>
        <p:spPr>
          <a:xfrm>
            <a:off x="15763406" y="7949381"/>
            <a:ext cx="1353312" cy="1010349"/>
          </a:xfrm>
          <a:custGeom>
            <a:avLst/>
            <a:gdLst/>
            <a:ahLst/>
            <a:cxnLst/>
            <a:rect l="l" t="t" r="r" b="b"/>
            <a:pathLst>
              <a:path w="1353312" h="1010349">
                <a:moveTo>
                  <a:pt x="0" y="0"/>
                </a:moveTo>
                <a:lnTo>
                  <a:pt x="1353312" y="0"/>
                </a:lnTo>
                <a:lnTo>
                  <a:pt x="1353312" y="1010349"/>
                </a:lnTo>
                <a:lnTo>
                  <a:pt x="0" y="1010349"/>
                </a:lnTo>
                <a:lnTo>
                  <a:pt x="0" y="0"/>
                </a:lnTo>
                <a:close/>
              </a:path>
            </a:pathLst>
          </a:custGeom>
          <a:blipFill>
            <a:blip r:embed="rId29"/>
            <a:stretch>
              <a:fillRect/>
            </a:stretch>
          </a:blipFill>
        </p:spPr>
        <p:txBody>
          <a:bodyP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774289" y="0"/>
            <a:ext cx="16361034" cy="10287000"/>
          </a:xfrm>
          <a:custGeom>
            <a:avLst/>
            <a:gdLst/>
            <a:ahLst/>
            <a:cxnLst/>
            <a:rect l="l" t="t" r="r" b="b"/>
            <a:pathLst>
              <a:path w="16361034" h="10287000">
                <a:moveTo>
                  <a:pt x="0" y="0"/>
                </a:moveTo>
                <a:lnTo>
                  <a:pt x="16361034" y="0"/>
                </a:lnTo>
                <a:lnTo>
                  <a:pt x="16361034" y="10287000"/>
                </a:lnTo>
                <a:lnTo>
                  <a:pt x="0" y="10287000"/>
                </a:lnTo>
                <a:lnTo>
                  <a:pt x="0" y="0"/>
                </a:lnTo>
                <a:close/>
              </a:path>
            </a:pathLst>
          </a:custGeom>
          <a:blipFill>
            <a:blip r:embed="rId2"/>
            <a:stretch>
              <a:fillRect/>
            </a:stretch>
          </a:blipFill>
        </p:spPr>
        <p:txBody>
          <a:bodyPr/>
          <a:lstStyle/>
          <a:p>
            <a:endParaRPr lang="pt-BR"/>
          </a:p>
        </p:txBody>
      </p:sp>
      <p:grpSp>
        <p:nvGrpSpPr>
          <p:cNvPr id="3" name="Group 3"/>
          <p:cNvGrpSpPr/>
          <p:nvPr/>
        </p:nvGrpSpPr>
        <p:grpSpPr>
          <a:xfrm>
            <a:off x="7071033" y="0"/>
            <a:ext cx="11216967" cy="10287000"/>
            <a:chOff x="0" y="0"/>
            <a:chExt cx="2954263" cy="2709333"/>
          </a:xfrm>
        </p:grpSpPr>
        <p:sp>
          <p:nvSpPr>
            <p:cNvPr id="4" name="Freeform 4"/>
            <p:cNvSpPr/>
            <p:nvPr/>
          </p:nvSpPr>
          <p:spPr>
            <a:xfrm>
              <a:off x="0" y="0"/>
              <a:ext cx="2954263" cy="2709333"/>
            </a:xfrm>
            <a:custGeom>
              <a:avLst/>
              <a:gdLst/>
              <a:ahLst/>
              <a:cxnLst/>
              <a:rect l="l" t="t" r="r" b="b"/>
              <a:pathLst>
                <a:path w="2954263" h="2709333">
                  <a:moveTo>
                    <a:pt x="0" y="0"/>
                  </a:moveTo>
                  <a:lnTo>
                    <a:pt x="2954263" y="0"/>
                  </a:lnTo>
                  <a:lnTo>
                    <a:pt x="2954263" y="2709333"/>
                  </a:lnTo>
                  <a:lnTo>
                    <a:pt x="0" y="2709333"/>
                  </a:lnTo>
                  <a:close/>
                </a:path>
              </a:pathLst>
            </a:custGeom>
            <a:solidFill>
              <a:srgbClr val="D9D9D9"/>
            </a:solidFill>
          </p:spPr>
          <p:txBody>
            <a:bodyPr/>
            <a:lstStyle/>
            <a:p>
              <a:endParaRPr lang="pt-BR"/>
            </a:p>
          </p:txBody>
        </p:sp>
        <p:sp>
          <p:nvSpPr>
            <p:cNvPr id="5" name="TextBox 5"/>
            <p:cNvSpPr txBox="1"/>
            <p:nvPr/>
          </p:nvSpPr>
          <p:spPr>
            <a:xfrm>
              <a:off x="0" y="-38100"/>
              <a:ext cx="295426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48058" y="-3087462"/>
            <a:ext cx="1432500" cy="18288000"/>
            <a:chOff x="0" y="0"/>
            <a:chExt cx="377284" cy="4816593"/>
          </a:xfrm>
        </p:grpSpPr>
        <p:sp>
          <p:nvSpPr>
            <p:cNvPr id="7" name="Freeform 7"/>
            <p:cNvSpPr/>
            <p:nvPr/>
          </p:nvSpPr>
          <p:spPr>
            <a:xfrm>
              <a:off x="0" y="0"/>
              <a:ext cx="377284" cy="4816592"/>
            </a:xfrm>
            <a:custGeom>
              <a:avLst/>
              <a:gdLst/>
              <a:ahLst/>
              <a:cxnLst/>
              <a:rect l="l" t="t" r="r" b="b"/>
              <a:pathLst>
                <a:path w="377284" h="4816592">
                  <a:moveTo>
                    <a:pt x="0" y="0"/>
                  </a:moveTo>
                  <a:lnTo>
                    <a:pt x="377284" y="0"/>
                  </a:lnTo>
                  <a:lnTo>
                    <a:pt x="377284" y="4816592"/>
                  </a:lnTo>
                  <a:lnTo>
                    <a:pt x="0" y="4816592"/>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377284" cy="485469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3"/>
            <a:stretch>
              <a:fillRect/>
            </a:stretch>
          </a:blipFill>
        </p:spPr>
        <p:txBody>
          <a:bodyPr/>
          <a:lstStyle/>
          <a:p>
            <a:endParaRPr lang="pt-BR"/>
          </a:p>
        </p:txBody>
      </p:sp>
      <p:sp>
        <p:nvSpPr>
          <p:cNvPr id="10" name="AutoShape 10"/>
          <p:cNvSpPr/>
          <p:nvPr/>
        </p:nvSpPr>
        <p:spPr>
          <a:xfrm flipV="1">
            <a:off x="8355547" y="4208495"/>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1" name="TextBox 11"/>
          <p:cNvSpPr txBox="1"/>
          <p:nvPr/>
        </p:nvSpPr>
        <p:spPr>
          <a:xfrm>
            <a:off x="9328207" y="2981325"/>
            <a:ext cx="8704970" cy="2162175"/>
          </a:xfrm>
          <a:prstGeom prst="rect">
            <a:avLst/>
          </a:prstGeom>
        </p:spPr>
        <p:txBody>
          <a:bodyPr lIns="0" tIns="0" rIns="0" bIns="0" rtlCol="0" anchor="t">
            <a:spAutoFit/>
          </a:bodyPr>
          <a:lstStyle/>
          <a:p>
            <a:pPr algn="l">
              <a:lnSpc>
                <a:spcPts val="8400"/>
              </a:lnSpc>
            </a:pPr>
            <a:r>
              <a:rPr lang="en-US" sz="6000" b="1" err="1">
                <a:solidFill>
                  <a:srgbClr val="0E1113"/>
                </a:solidFill>
                <a:latin typeface="Poppins Bold"/>
                <a:ea typeface="Poppins Bold"/>
                <a:cs typeface="Poppins Bold"/>
                <a:sym typeface="Poppins Bold"/>
              </a:rPr>
              <a:t>Espaço</a:t>
            </a:r>
            <a:r>
              <a:rPr lang="en-US" sz="6000" b="1">
                <a:solidFill>
                  <a:srgbClr val="0E1113"/>
                </a:solidFill>
                <a:latin typeface="Poppins Bold"/>
                <a:ea typeface="Poppins Bold"/>
                <a:cs typeface="Poppins Bold"/>
                <a:sym typeface="Poppins Bold"/>
              </a:rPr>
              <a:t> para </a:t>
            </a:r>
            <a:r>
              <a:rPr lang="en-US" sz="6000" b="1" err="1">
                <a:solidFill>
                  <a:srgbClr val="0E1113"/>
                </a:solidFill>
                <a:latin typeface="Poppins Bold"/>
                <a:ea typeface="Poppins Bold"/>
                <a:cs typeface="Poppins Bold"/>
                <a:sym typeface="Poppins Bold"/>
              </a:rPr>
              <a:t>nome</a:t>
            </a:r>
            <a:endParaRPr lang="en-US" sz="6000" b="1">
              <a:solidFill>
                <a:srgbClr val="0E1113"/>
              </a:solidFill>
              <a:latin typeface="Poppins Bold"/>
              <a:ea typeface="Poppins Bold"/>
              <a:cs typeface="Poppins Bold"/>
              <a:sym typeface="Poppins Bold"/>
            </a:endParaRPr>
          </a:p>
          <a:p>
            <a:pPr algn="l">
              <a:lnSpc>
                <a:spcPts val="8400"/>
              </a:lnSpc>
            </a:pPr>
            <a:r>
              <a:rPr lang="en-US" sz="6000" b="1">
                <a:solidFill>
                  <a:srgbClr val="0E1113"/>
                </a:solidFill>
                <a:latin typeface="Poppins Bold"/>
                <a:ea typeface="Poppins Bold"/>
                <a:cs typeface="Poppins Bold"/>
                <a:sym typeface="Poppins Bold"/>
              </a:rPr>
              <a:t>do professor</a:t>
            </a:r>
          </a:p>
        </p:txBody>
      </p:sp>
      <p:sp>
        <p:nvSpPr>
          <p:cNvPr id="12" name="TextBox 12"/>
          <p:cNvSpPr txBox="1"/>
          <p:nvPr/>
        </p:nvSpPr>
        <p:spPr>
          <a:xfrm>
            <a:off x="9328207" y="2574658"/>
            <a:ext cx="2030799"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PROFESSOR(A)</a:t>
            </a:r>
          </a:p>
        </p:txBody>
      </p:sp>
      <p:sp>
        <p:nvSpPr>
          <p:cNvPr id="13" name="TextBox 13"/>
          <p:cNvSpPr txBox="1"/>
          <p:nvPr/>
        </p:nvSpPr>
        <p:spPr>
          <a:xfrm>
            <a:off x="9328207" y="5705619"/>
            <a:ext cx="7692324" cy="354012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Apresentação Lorem Ipsum</a:t>
            </a:r>
          </a:p>
          <a:p>
            <a:pPr algn="l">
              <a:lnSpc>
                <a:spcPts val="2800"/>
              </a:lnSpc>
            </a:pPr>
            <a:r>
              <a:rPr lang="en-US" sz="2000">
                <a:solidFill>
                  <a:srgbClr val="0E1113"/>
                </a:solidFill>
                <a:latin typeface="Poppins"/>
                <a:ea typeface="Poppins"/>
                <a:cs typeface="Poppins"/>
                <a:sym typeface="Poppins"/>
              </a:rPr>
              <a:t>Dolor sit amet, consectetur adipiscing elit. Sed vehicula erat et rhoncus varius. Sed vulputate neque nec magna efficitur egestas.</a:t>
            </a:r>
          </a:p>
          <a:p>
            <a:pPr algn="l">
              <a:lnSpc>
                <a:spcPts val="2800"/>
              </a:lnSpc>
            </a:pPr>
            <a:endParaRPr lang="en-US" sz="2000">
              <a:solidFill>
                <a:srgbClr val="0E1113"/>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Lorem Ipsum</a:t>
            </a:r>
          </a:p>
          <a:p>
            <a:pPr algn="l">
              <a:lnSpc>
                <a:spcPts val="2800"/>
              </a:lnSpc>
              <a:spcBef>
                <a:spcPct val="0"/>
              </a:spcBef>
            </a:pPr>
            <a:r>
              <a:rPr lang="en-US" sz="2000">
                <a:solidFill>
                  <a:srgbClr val="0E1113"/>
                </a:solidFill>
                <a:latin typeface="Poppins"/>
                <a:ea typeface="Poppins"/>
                <a:cs typeface="Poppins"/>
                <a:sym typeface="Poppins"/>
              </a:rPr>
              <a:t>ante eu augue volutpat dictum. Duis sodales pretium auctor. Sed vestibulum maximus pharetra. Nam maximus felis ut mi rhoncus eleifend. Nulla eu erat at felis posuere placerat eget eget ante. Aliquam erat volutpat.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6296" y="0"/>
            <a:ext cx="7171704" cy="10287000"/>
            <a:chOff x="0" y="0"/>
            <a:chExt cx="1888844" cy="2709333"/>
          </a:xfrm>
        </p:grpSpPr>
        <p:sp>
          <p:nvSpPr>
            <p:cNvPr id="3" name="Freeform 3"/>
            <p:cNvSpPr/>
            <p:nvPr/>
          </p:nvSpPr>
          <p:spPr>
            <a:xfrm>
              <a:off x="0" y="0"/>
              <a:ext cx="1888844" cy="2709333"/>
            </a:xfrm>
            <a:custGeom>
              <a:avLst/>
              <a:gdLst/>
              <a:ahLst/>
              <a:cxnLst/>
              <a:rect l="l" t="t" r="r" b="b"/>
              <a:pathLst>
                <a:path w="1888844" h="2709333">
                  <a:moveTo>
                    <a:pt x="0" y="0"/>
                  </a:moveTo>
                  <a:lnTo>
                    <a:pt x="1888844" y="0"/>
                  </a:lnTo>
                  <a:lnTo>
                    <a:pt x="1888844" y="2709333"/>
                  </a:lnTo>
                  <a:lnTo>
                    <a:pt x="0" y="2709333"/>
                  </a:lnTo>
                  <a:close/>
                </a:path>
              </a:pathLst>
            </a:custGeom>
            <a:solidFill>
              <a:srgbClr val="D9D9D9"/>
            </a:solidFill>
          </p:spPr>
          <p:txBody>
            <a:bodyPr/>
            <a:lstStyle/>
            <a:p>
              <a:endParaRPr lang="pt-BR"/>
            </a:p>
          </p:txBody>
        </p:sp>
        <p:sp>
          <p:nvSpPr>
            <p:cNvPr id="4" name="TextBox 4"/>
            <p:cNvSpPr txBox="1"/>
            <p:nvPr/>
          </p:nvSpPr>
          <p:spPr>
            <a:xfrm>
              <a:off x="0" y="-38100"/>
              <a:ext cx="1888844"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1116296" cy="10287000"/>
          </a:xfrm>
          <a:custGeom>
            <a:avLst/>
            <a:gdLst/>
            <a:ahLst/>
            <a:cxnLst/>
            <a:rect l="l" t="t" r="r" b="b"/>
            <a:pathLst>
              <a:path w="11116296" h="10287000">
                <a:moveTo>
                  <a:pt x="0" y="0"/>
                </a:moveTo>
                <a:lnTo>
                  <a:pt x="11116296" y="0"/>
                </a:lnTo>
                <a:lnTo>
                  <a:pt x="11116296" y="10287000"/>
                </a:lnTo>
                <a:lnTo>
                  <a:pt x="0" y="10287000"/>
                </a:lnTo>
                <a:lnTo>
                  <a:pt x="0" y="0"/>
                </a:lnTo>
                <a:close/>
              </a:path>
            </a:pathLst>
          </a:custGeom>
          <a:blipFill>
            <a:blip r:embed="rId2"/>
            <a:stretch>
              <a:fillRect l="-13436" r="-51078"/>
            </a:stretch>
          </a:blipFill>
        </p:spPr>
        <p:txBody>
          <a:bodyPr/>
          <a:lstStyle/>
          <a:p>
            <a:endParaRPr lang="pt-BR"/>
          </a:p>
        </p:txBody>
      </p:sp>
      <p:pic>
        <p:nvPicPr>
          <p:cNvPr id="15" name="Imagem 14" descr="Salão com pessoas ao redor&#10;&#10;Descrição gerada automaticamente">
            <a:extLst>
              <a:ext uri="{FF2B5EF4-FFF2-40B4-BE49-F238E27FC236}">
                <a16:creationId xmlns:a16="http://schemas.microsoft.com/office/drawing/2014/main" id="{CAC86E74-4468-64A1-0463-6BFBC6C63E62}"/>
              </a:ext>
            </a:extLst>
          </p:cNvPr>
          <p:cNvPicPr>
            <a:picLocks noChangeAspect="1"/>
          </p:cNvPicPr>
          <p:nvPr/>
        </p:nvPicPr>
        <p:blipFill rotWithShape="1">
          <a:blip r:embed="rId3"/>
          <a:srcRect l="28605"/>
          <a:stretch/>
        </p:blipFill>
        <p:spPr>
          <a:xfrm>
            <a:off x="0" y="6255"/>
            <a:ext cx="11016614" cy="10287000"/>
          </a:xfrm>
          <a:prstGeom prst="rect">
            <a:avLst/>
          </a:prstGeom>
        </p:spPr>
      </p:pic>
      <p:grpSp>
        <p:nvGrpSpPr>
          <p:cNvPr id="6" name="Group 6"/>
          <p:cNvGrpSpPr/>
          <p:nvPr/>
        </p:nvGrpSpPr>
        <p:grpSpPr>
          <a:xfrm>
            <a:off x="7382205" y="0"/>
            <a:ext cx="3743615" cy="10287000"/>
            <a:chOff x="0" y="0"/>
            <a:chExt cx="985973" cy="2709333"/>
          </a:xfrm>
        </p:grpSpPr>
        <p:sp>
          <p:nvSpPr>
            <p:cNvPr id="7" name="Freeform 7"/>
            <p:cNvSpPr/>
            <p:nvPr/>
          </p:nvSpPr>
          <p:spPr>
            <a:xfrm>
              <a:off x="0" y="0"/>
              <a:ext cx="985973" cy="2709333"/>
            </a:xfrm>
            <a:custGeom>
              <a:avLst/>
              <a:gdLst/>
              <a:ahLst/>
              <a:cxnLst/>
              <a:rect l="l" t="t" r="r" b="b"/>
              <a:pathLst>
                <a:path w="985973" h="2709333">
                  <a:moveTo>
                    <a:pt x="0" y="0"/>
                  </a:moveTo>
                  <a:lnTo>
                    <a:pt x="985973" y="0"/>
                  </a:lnTo>
                  <a:lnTo>
                    <a:pt x="985973" y="2709333"/>
                  </a:lnTo>
                  <a:lnTo>
                    <a:pt x="0" y="2709333"/>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985973"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
        <p:nvSpPr>
          <p:cNvPr id="10" name="AutoShape 10"/>
          <p:cNvSpPr/>
          <p:nvPr/>
        </p:nvSpPr>
        <p:spPr>
          <a:xfrm flipV="1">
            <a:off x="10993868" y="4208495"/>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1" name="TextBox 11"/>
          <p:cNvSpPr txBox="1"/>
          <p:nvPr/>
        </p:nvSpPr>
        <p:spPr>
          <a:xfrm>
            <a:off x="11831920" y="2162385"/>
            <a:ext cx="3885996" cy="21621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2" name="TextBox 12"/>
          <p:cNvSpPr txBox="1"/>
          <p:nvPr/>
        </p:nvSpPr>
        <p:spPr>
          <a:xfrm>
            <a:off x="11757861" y="4871048"/>
            <a:ext cx="5888574" cy="42449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Lorem ipsum </a:t>
            </a:r>
          </a:p>
          <a:p>
            <a:pPr algn="l">
              <a:lnSpc>
                <a:spcPts val="2800"/>
              </a:lnSpc>
            </a:pPr>
            <a:r>
              <a:rPr lang="en-US" sz="2000">
                <a:solidFill>
                  <a:srgbClr val="0E1113"/>
                </a:solidFill>
                <a:latin typeface="Poppins"/>
                <a:ea typeface="Poppins"/>
                <a:cs typeface="Poppins"/>
                <a:sym typeface="Poppins"/>
              </a:rPr>
              <a:t>Dolor sit </a:t>
            </a:r>
            <a:r>
              <a:rPr lang="en-US" sz="2000" err="1">
                <a:solidFill>
                  <a:srgbClr val="0E1113"/>
                </a:solidFill>
                <a:latin typeface="Poppins"/>
                <a:ea typeface="Poppins"/>
                <a:cs typeface="Poppins"/>
                <a:sym typeface="Poppins"/>
              </a:rPr>
              <a:t>amet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consectetur</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adipiscing</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elit</a:t>
            </a:r>
            <a:r>
              <a:rPr lang="en-US" sz="2000">
                <a:solidFill>
                  <a:srgbClr val="0E1113"/>
                </a:solidFill>
                <a:latin typeface="Poppins"/>
                <a:ea typeface="Poppins"/>
                <a:cs typeface="Poppins"/>
                <a:sym typeface="Poppins"/>
              </a:rPr>
              <a:t>. Sed </a:t>
            </a:r>
            <a:r>
              <a:rPr lang="en-US" sz="2000" err="1">
                <a:solidFill>
                  <a:srgbClr val="0E1113"/>
                </a:solidFill>
                <a:latin typeface="Poppins"/>
                <a:ea typeface="Poppins"/>
                <a:cs typeface="Poppins"/>
                <a:sym typeface="Poppins"/>
              </a:rPr>
              <a:t>vehicula</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et </a:t>
            </a:r>
            <a:r>
              <a:rPr lang="en-US" sz="2000" err="1">
                <a:solidFill>
                  <a:srgbClr val="0E1113"/>
                </a:solidFill>
                <a:latin typeface="Poppins"/>
                <a:ea typeface="Poppins"/>
                <a:cs typeface="Poppins"/>
                <a:sym typeface="Poppins"/>
              </a:rPr>
              <a:t>rhoncus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varius</a:t>
            </a:r>
            <a:r>
              <a:rPr lang="en-US" sz="2000">
                <a:solidFill>
                  <a:srgbClr val="0E1113"/>
                </a:solidFill>
                <a:latin typeface="Poppins"/>
                <a:ea typeface="Poppins"/>
                <a:cs typeface="Poppins"/>
                <a:sym typeface="Poppins"/>
              </a:rPr>
              <a:t>. Sed </a:t>
            </a:r>
            <a:r>
              <a:rPr lang="en-US" sz="2000" err="1">
                <a:solidFill>
                  <a:srgbClr val="0E1113"/>
                </a:solidFill>
                <a:latin typeface="Poppins"/>
                <a:ea typeface="Poppins"/>
                <a:cs typeface="Poppins"/>
                <a:sym typeface="Poppins"/>
              </a:rPr>
              <a:t>vulputate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neque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nec</a:t>
            </a:r>
            <a:r>
              <a:rPr lang="en-US" sz="2000">
                <a:solidFill>
                  <a:srgbClr val="0E1113"/>
                </a:solidFill>
                <a:latin typeface="Poppins"/>
                <a:ea typeface="Poppins"/>
                <a:cs typeface="Poppins"/>
                <a:sym typeface="Poppins"/>
              </a:rPr>
              <a:t> magna </a:t>
            </a:r>
            <a:r>
              <a:rPr lang="en-US" sz="2000" err="1">
                <a:solidFill>
                  <a:srgbClr val="0E1113"/>
                </a:solidFill>
                <a:latin typeface="Poppins"/>
                <a:ea typeface="Poppins"/>
                <a:cs typeface="Poppins"/>
                <a:sym typeface="Poppins"/>
              </a:rPr>
              <a:t>efficitur</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egestas</a:t>
            </a:r>
            <a:r>
              <a:rPr lang="en-US" sz="2000">
                <a:solidFill>
                  <a:srgbClr val="0E1113"/>
                </a:solidFill>
                <a:latin typeface="Poppins"/>
                <a:ea typeface="Poppins"/>
                <a:cs typeface="Poppins"/>
                <a:sym typeface="Poppins"/>
              </a:rPr>
              <a:t>.</a:t>
            </a:r>
          </a:p>
          <a:p>
            <a:pPr algn="l">
              <a:lnSpc>
                <a:spcPts val="2800"/>
              </a:lnSpc>
            </a:pPr>
            <a:endParaRPr lang="en-US" sz="2000">
              <a:solidFill>
                <a:srgbClr val="0E1113"/>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Vestibulum ac </a:t>
            </a:r>
          </a:p>
          <a:p>
            <a:pPr algn="l">
              <a:lnSpc>
                <a:spcPts val="2800"/>
              </a:lnSpc>
              <a:spcBef>
                <a:spcPct val="0"/>
              </a:spcBef>
            </a:pPr>
            <a:r>
              <a:rPr lang="en-US" sz="2000">
                <a:solidFill>
                  <a:srgbClr val="0E1113"/>
                </a:solidFill>
                <a:latin typeface="Poppins"/>
                <a:ea typeface="Poppins"/>
                <a:cs typeface="Poppins"/>
                <a:sym typeface="Poppins"/>
              </a:rPr>
              <a:t>ante </a:t>
            </a:r>
            <a:r>
              <a:rPr lang="en-US" sz="2000" err="1">
                <a:solidFill>
                  <a:srgbClr val="0E1113"/>
                </a:solidFill>
                <a:latin typeface="Poppins"/>
                <a:ea typeface="Poppins"/>
                <a:cs typeface="Poppins"/>
                <a:sym typeface="Poppins"/>
              </a:rPr>
              <a:t>eu</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augue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volutpat</a:t>
            </a:r>
            <a:r>
              <a:rPr lang="en-US" sz="2000">
                <a:solidFill>
                  <a:srgbClr val="0E1113"/>
                </a:solidFill>
                <a:latin typeface="Poppins"/>
                <a:ea typeface="Poppins"/>
                <a:cs typeface="Poppins"/>
                <a:sym typeface="Poppins"/>
              </a:rPr>
              <a:t> dictum. Duis </a:t>
            </a:r>
            <a:r>
              <a:rPr lang="en-US" sz="2000" err="1">
                <a:solidFill>
                  <a:srgbClr val="0E1113"/>
                </a:solidFill>
                <a:latin typeface="Poppins"/>
                <a:ea typeface="Poppins"/>
                <a:cs typeface="Poppins"/>
                <a:sym typeface="Poppins"/>
              </a:rPr>
              <a:t>sodales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pretium</a:t>
            </a:r>
            <a:r>
              <a:rPr lang="en-US" sz="2000">
                <a:solidFill>
                  <a:srgbClr val="0E1113"/>
                </a:solidFill>
                <a:latin typeface="Poppins"/>
                <a:ea typeface="Poppins"/>
                <a:cs typeface="Poppins"/>
                <a:sym typeface="Poppins"/>
              </a:rPr>
              <a:t> auctor. Sed vestibulum maximus pharetra. Nam maximus </a:t>
            </a:r>
            <a:r>
              <a:rPr lang="en-US" sz="2000" err="1">
                <a:solidFill>
                  <a:srgbClr val="0E1113"/>
                </a:solidFill>
                <a:latin typeface="Poppins"/>
                <a:ea typeface="Poppins"/>
                <a:cs typeface="Poppins"/>
                <a:sym typeface="Poppins"/>
              </a:rPr>
              <a:t>felis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ut</a:t>
            </a:r>
            <a:r>
              <a:rPr lang="en-US" sz="2000">
                <a:solidFill>
                  <a:srgbClr val="0E1113"/>
                </a:solidFill>
                <a:latin typeface="Poppins"/>
                <a:ea typeface="Poppins"/>
                <a:cs typeface="Poppins"/>
                <a:sym typeface="Poppins"/>
              </a:rPr>
              <a:t> mi </a:t>
            </a:r>
            <a:r>
              <a:rPr lang="en-US" sz="2000" err="1">
                <a:solidFill>
                  <a:srgbClr val="0E1113"/>
                </a:solidFill>
                <a:latin typeface="Poppins"/>
                <a:ea typeface="Poppins"/>
                <a:cs typeface="Poppins"/>
                <a:sym typeface="Poppins"/>
              </a:rPr>
              <a:t>rhoncus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eleifend</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Nulla</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eu</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at </a:t>
            </a:r>
            <a:r>
              <a:rPr lang="en-US" sz="2000" err="1">
                <a:solidFill>
                  <a:srgbClr val="0E1113"/>
                </a:solidFill>
                <a:latin typeface="Poppins"/>
                <a:ea typeface="Poppins"/>
                <a:cs typeface="Poppins"/>
                <a:sym typeface="Poppins"/>
              </a:rPr>
              <a:t>felis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posuere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placerat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eget</a:t>
            </a:r>
            <a:r>
              <a:rPr lang="en-US" sz="2000">
                <a:solidFill>
                  <a:srgbClr val="0E1113"/>
                </a:solidFill>
                <a:latin typeface="Poppins"/>
                <a:ea typeface="Poppins"/>
                <a:cs typeface="Poppins"/>
                <a:sym typeface="Poppins"/>
              </a:rPr>
              <a:t> ante. </a:t>
            </a:r>
            <a:r>
              <a:rPr lang="en-US" sz="2000" err="1">
                <a:solidFill>
                  <a:srgbClr val="0E1113"/>
                </a:solidFill>
                <a:latin typeface="Poppins"/>
                <a:ea typeface="Poppins"/>
                <a:cs typeface="Poppins"/>
                <a:sym typeface="Poppins"/>
              </a:rPr>
              <a:t>Aliquam</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volutpat</a:t>
            </a:r>
            <a:r>
              <a:rPr lang="en-US" sz="2000">
                <a:solidFill>
                  <a:srgbClr val="0E1113"/>
                </a:solidFill>
                <a:latin typeface="Poppins"/>
                <a:ea typeface="Poppins"/>
                <a:cs typeface="Poppins"/>
                <a:sym typeface="Poppins"/>
              </a:rPr>
              <a:t>.</a:t>
            </a:r>
          </a:p>
        </p:txBody>
      </p:sp>
      <p:sp>
        <p:nvSpPr>
          <p:cNvPr id="13" name="TextBox 13"/>
          <p:cNvSpPr txBox="1"/>
          <p:nvPr/>
        </p:nvSpPr>
        <p:spPr>
          <a:xfrm>
            <a:off x="11831920" y="1935367"/>
            <a:ext cx="4322480"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IMAGEM + TEXTO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96" r="-24993" b="-15797"/>
            </a:stretch>
          </a:blipFill>
        </p:spPr>
        <p:txBody>
          <a:bodyPr/>
          <a:lstStyle/>
          <a:p>
            <a:endParaRPr lang="pt-BR"/>
          </a:p>
        </p:txBody>
      </p:sp>
      <p:pic>
        <p:nvPicPr>
          <p:cNvPr id="14" name="Imagem 13" descr="Salão com pessoas ao redor&#10;&#10;Descrição gerada automaticamente">
            <a:extLst>
              <a:ext uri="{FF2B5EF4-FFF2-40B4-BE49-F238E27FC236}">
                <a16:creationId xmlns:a16="http://schemas.microsoft.com/office/drawing/2014/main" id="{385E1F51-4891-9DFD-087A-BE28D23D3286}"/>
              </a:ext>
            </a:extLst>
          </p:cNvPr>
          <p:cNvPicPr>
            <a:picLocks noChangeAspect="1"/>
          </p:cNvPicPr>
          <p:nvPr/>
        </p:nvPicPr>
        <p:blipFill rotWithShape="1">
          <a:blip r:embed="rId3"/>
          <a:srcRect l="18159" b="16880"/>
          <a:stretch/>
        </p:blipFill>
        <p:spPr>
          <a:xfrm>
            <a:off x="0" y="-2095500"/>
            <a:ext cx="18287996" cy="12382500"/>
          </a:xfrm>
          <a:prstGeom prst="rect">
            <a:avLst/>
          </a:prstGeom>
        </p:spPr>
      </p:pic>
      <p:grpSp>
        <p:nvGrpSpPr>
          <p:cNvPr id="3" name="Group 3"/>
          <p:cNvGrpSpPr/>
          <p:nvPr/>
        </p:nvGrpSpPr>
        <p:grpSpPr>
          <a:xfrm>
            <a:off x="0" y="8234429"/>
            <a:ext cx="18288000" cy="2052571"/>
            <a:chOff x="0" y="0"/>
            <a:chExt cx="4816593" cy="540595"/>
          </a:xfrm>
        </p:grpSpPr>
        <p:sp>
          <p:nvSpPr>
            <p:cNvPr id="4" name="Freeform 4"/>
            <p:cNvSpPr/>
            <p:nvPr/>
          </p:nvSpPr>
          <p:spPr>
            <a:xfrm>
              <a:off x="0" y="0"/>
              <a:ext cx="4816592" cy="540595"/>
            </a:xfrm>
            <a:custGeom>
              <a:avLst/>
              <a:gdLst/>
              <a:ahLst/>
              <a:cxnLst/>
              <a:rect l="l" t="t" r="r" b="b"/>
              <a:pathLst>
                <a:path w="4816592" h="540595">
                  <a:moveTo>
                    <a:pt x="0" y="0"/>
                  </a:moveTo>
                  <a:lnTo>
                    <a:pt x="4816592" y="0"/>
                  </a:lnTo>
                  <a:lnTo>
                    <a:pt x="4816592" y="540595"/>
                  </a:lnTo>
                  <a:lnTo>
                    <a:pt x="0" y="540595"/>
                  </a:lnTo>
                  <a:close/>
                </a:path>
              </a:pathLst>
            </a:custGeom>
            <a:solidFill>
              <a:srgbClr val="D9D9D9"/>
            </a:solidFill>
          </p:spPr>
          <p:txBody>
            <a:bodyPr/>
            <a:lstStyle/>
            <a:p>
              <a:endParaRPr lang="pt-BR"/>
            </a:p>
          </p:txBody>
        </p:sp>
        <p:sp>
          <p:nvSpPr>
            <p:cNvPr id="5" name="TextBox 5"/>
            <p:cNvSpPr txBox="1"/>
            <p:nvPr/>
          </p:nvSpPr>
          <p:spPr>
            <a:xfrm>
              <a:off x="0" y="-38100"/>
              <a:ext cx="4816593" cy="5786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8427750" y="-1606771"/>
            <a:ext cx="1432500" cy="18288000"/>
            <a:chOff x="0" y="0"/>
            <a:chExt cx="377284" cy="4816593"/>
          </a:xfrm>
        </p:grpSpPr>
        <p:sp>
          <p:nvSpPr>
            <p:cNvPr id="7" name="Freeform 7"/>
            <p:cNvSpPr/>
            <p:nvPr/>
          </p:nvSpPr>
          <p:spPr>
            <a:xfrm>
              <a:off x="0" y="0"/>
              <a:ext cx="377284" cy="4816592"/>
            </a:xfrm>
            <a:custGeom>
              <a:avLst/>
              <a:gdLst/>
              <a:ahLst/>
              <a:cxnLst/>
              <a:rect l="l" t="t" r="r" b="b"/>
              <a:pathLst>
                <a:path w="377284" h="4816592">
                  <a:moveTo>
                    <a:pt x="0" y="0"/>
                  </a:moveTo>
                  <a:lnTo>
                    <a:pt x="377284" y="0"/>
                  </a:lnTo>
                  <a:lnTo>
                    <a:pt x="377284" y="4816592"/>
                  </a:lnTo>
                  <a:lnTo>
                    <a:pt x="0" y="4816592"/>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377284" cy="4854693"/>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047750" y="8691710"/>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0" name="TextBox 10"/>
          <p:cNvSpPr txBox="1"/>
          <p:nvPr/>
        </p:nvSpPr>
        <p:spPr>
          <a:xfrm>
            <a:off x="1694658" y="8394771"/>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1" name="TextBox 11"/>
          <p:cNvSpPr txBox="1"/>
          <p:nvPr/>
        </p:nvSpPr>
        <p:spPr>
          <a:xfrm>
            <a:off x="1694658" y="8167754"/>
            <a:ext cx="2255416"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IMAGEM </a:t>
            </a:r>
          </a:p>
        </p:txBody>
      </p:sp>
      <p:sp>
        <p:nvSpPr>
          <p:cNvPr id="12" name="Freeform 12"/>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96" r="-24993" b="-15797"/>
            </a:stretch>
          </a:blipFill>
        </p:spPr>
        <p:txBody>
          <a:bodyPr/>
          <a:lstStyle/>
          <a:p>
            <a:endParaRPr lang="pt-BR"/>
          </a:p>
        </p:txBody>
      </p:sp>
      <p:pic>
        <p:nvPicPr>
          <p:cNvPr id="10" name="Imagem 9" descr="Salão com pessoas ao redor&#10;&#10;Descrição gerada automaticamente">
            <a:extLst>
              <a:ext uri="{FF2B5EF4-FFF2-40B4-BE49-F238E27FC236}">
                <a16:creationId xmlns:a16="http://schemas.microsoft.com/office/drawing/2014/main" id="{A03D56FD-2F6D-7002-1EC7-D941C5556CE3}"/>
              </a:ext>
            </a:extLst>
          </p:cNvPr>
          <p:cNvPicPr>
            <a:picLocks noChangeAspect="1"/>
          </p:cNvPicPr>
          <p:nvPr/>
        </p:nvPicPr>
        <p:blipFill rotWithShape="1">
          <a:blip r:embed="rId3"/>
          <a:srcRect l="9091" t="8238" b="15057"/>
          <a:stretch/>
        </p:blipFill>
        <p:spPr>
          <a:xfrm>
            <a:off x="0" y="0"/>
            <a:ext cx="18288000" cy="10287000"/>
          </a:xfrm>
          <a:prstGeom prst="rect">
            <a:avLst/>
          </a:prstGeom>
        </p:spPr>
      </p:pic>
      <p:grpSp>
        <p:nvGrpSpPr>
          <p:cNvPr id="3" name="Group 3"/>
          <p:cNvGrpSpPr/>
          <p:nvPr/>
        </p:nvGrpSpPr>
        <p:grpSpPr>
          <a:xfrm>
            <a:off x="861726" y="779382"/>
            <a:ext cx="16564547" cy="8728235"/>
            <a:chOff x="0" y="0"/>
            <a:chExt cx="4362679" cy="2298794"/>
          </a:xfrm>
        </p:grpSpPr>
        <p:sp>
          <p:nvSpPr>
            <p:cNvPr id="4" name="Freeform 4"/>
            <p:cNvSpPr/>
            <p:nvPr/>
          </p:nvSpPr>
          <p:spPr>
            <a:xfrm>
              <a:off x="0" y="0"/>
              <a:ext cx="4362679" cy="2298794"/>
            </a:xfrm>
            <a:custGeom>
              <a:avLst/>
              <a:gdLst/>
              <a:ahLst/>
              <a:cxnLst/>
              <a:rect l="l" t="t" r="r" b="b"/>
              <a:pathLst>
                <a:path w="4362679" h="2298794">
                  <a:moveTo>
                    <a:pt x="23836" y="0"/>
                  </a:moveTo>
                  <a:lnTo>
                    <a:pt x="4338843" y="0"/>
                  </a:lnTo>
                  <a:cubicBezTo>
                    <a:pt x="4345165" y="0"/>
                    <a:pt x="4351227" y="2511"/>
                    <a:pt x="4355698" y="6981"/>
                  </a:cubicBezTo>
                  <a:cubicBezTo>
                    <a:pt x="4360168" y="11452"/>
                    <a:pt x="4362679" y="17515"/>
                    <a:pt x="4362679" y="23836"/>
                  </a:cubicBezTo>
                  <a:lnTo>
                    <a:pt x="4362679" y="2274958"/>
                  </a:lnTo>
                  <a:cubicBezTo>
                    <a:pt x="4362679" y="2281280"/>
                    <a:pt x="4360168" y="2287343"/>
                    <a:pt x="4355698" y="2291813"/>
                  </a:cubicBezTo>
                  <a:cubicBezTo>
                    <a:pt x="4351227" y="2296283"/>
                    <a:pt x="4345165" y="2298794"/>
                    <a:pt x="4338843" y="2298794"/>
                  </a:cubicBezTo>
                  <a:lnTo>
                    <a:pt x="23836" y="2298794"/>
                  </a:lnTo>
                  <a:cubicBezTo>
                    <a:pt x="17515" y="2298794"/>
                    <a:pt x="11452" y="2296283"/>
                    <a:pt x="6981" y="2291813"/>
                  </a:cubicBezTo>
                  <a:cubicBezTo>
                    <a:pt x="2511" y="2287343"/>
                    <a:pt x="0" y="2281280"/>
                    <a:pt x="0" y="2274958"/>
                  </a:cubicBezTo>
                  <a:lnTo>
                    <a:pt x="0" y="23836"/>
                  </a:lnTo>
                  <a:cubicBezTo>
                    <a:pt x="0" y="17515"/>
                    <a:pt x="2511" y="11452"/>
                    <a:pt x="6981" y="6981"/>
                  </a:cubicBezTo>
                  <a:cubicBezTo>
                    <a:pt x="11452" y="2511"/>
                    <a:pt x="17515" y="0"/>
                    <a:pt x="23836" y="0"/>
                  </a:cubicBezTo>
                  <a:close/>
                </a:path>
              </a:pathLst>
            </a:custGeom>
            <a:solidFill>
              <a:srgbClr val="000000">
                <a:alpha val="0"/>
              </a:srgbClr>
            </a:solidFill>
            <a:ln w="38100" cap="rnd">
              <a:solidFill>
                <a:srgbClr val="E64E48"/>
              </a:solidFill>
              <a:prstDash val="solid"/>
              <a:round/>
            </a:ln>
          </p:spPr>
          <p:txBody>
            <a:bodyPr/>
            <a:lstStyle/>
            <a:p>
              <a:endParaRPr lang="pt-BR"/>
            </a:p>
          </p:txBody>
        </p:sp>
        <p:sp>
          <p:nvSpPr>
            <p:cNvPr id="5" name="TextBox 5"/>
            <p:cNvSpPr txBox="1"/>
            <p:nvPr/>
          </p:nvSpPr>
          <p:spPr>
            <a:xfrm>
              <a:off x="0" y="-66675"/>
              <a:ext cx="4362679" cy="2365469"/>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839138" y="414681"/>
            <a:ext cx="3086100" cy="729402"/>
            <a:chOff x="0" y="0"/>
            <a:chExt cx="812800" cy="192106"/>
          </a:xfrm>
        </p:grpSpPr>
        <p:sp>
          <p:nvSpPr>
            <p:cNvPr id="7" name="Freeform 7"/>
            <p:cNvSpPr/>
            <p:nvPr/>
          </p:nvSpPr>
          <p:spPr>
            <a:xfrm>
              <a:off x="0" y="0"/>
              <a:ext cx="812800" cy="192106"/>
            </a:xfrm>
            <a:custGeom>
              <a:avLst/>
              <a:gdLst/>
              <a:ahLst/>
              <a:cxnLst/>
              <a:rect l="l" t="t" r="r" b="b"/>
              <a:pathLst>
                <a:path w="812800" h="192106">
                  <a:moveTo>
                    <a:pt x="96053" y="0"/>
                  </a:moveTo>
                  <a:lnTo>
                    <a:pt x="716747" y="0"/>
                  </a:lnTo>
                  <a:cubicBezTo>
                    <a:pt x="769796" y="0"/>
                    <a:pt x="812800" y="43004"/>
                    <a:pt x="812800" y="96053"/>
                  </a:cubicBezTo>
                  <a:lnTo>
                    <a:pt x="812800" y="96053"/>
                  </a:lnTo>
                  <a:cubicBezTo>
                    <a:pt x="812800" y="149102"/>
                    <a:pt x="769796" y="192106"/>
                    <a:pt x="716747" y="192106"/>
                  </a:cubicBezTo>
                  <a:lnTo>
                    <a:pt x="96053" y="192106"/>
                  </a:lnTo>
                  <a:cubicBezTo>
                    <a:pt x="43004" y="192106"/>
                    <a:pt x="0" y="149102"/>
                    <a:pt x="0" y="96053"/>
                  </a:cubicBezTo>
                  <a:lnTo>
                    <a:pt x="0" y="96053"/>
                  </a:lnTo>
                  <a:cubicBezTo>
                    <a:pt x="0" y="43004"/>
                    <a:pt x="43004" y="0"/>
                    <a:pt x="96053" y="0"/>
                  </a:cubicBezTo>
                  <a:close/>
                </a:path>
              </a:pathLst>
            </a:custGeom>
            <a:solidFill>
              <a:srgbClr val="E64E48"/>
            </a:solidFill>
          </p:spPr>
          <p:txBody>
            <a:bodyPr/>
            <a:lstStyle/>
            <a:p>
              <a:endParaRPr lang="pt-BR"/>
            </a:p>
          </p:txBody>
        </p:sp>
        <p:sp>
          <p:nvSpPr>
            <p:cNvPr id="8" name="TextBox 8"/>
            <p:cNvSpPr txBox="1"/>
            <p:nvPr/>
          </p:nvSpPr>
          <p:spPr>
            <a:xfrm>
              <a:off x="0" y="-66675"/>
              <a:ext cx="812800" cy="258781"/>
            </a:xfrm>
            <a:prstGeom prst="rect">
              <a:avLst/>
            </a:prstGeom>
          </p:spPr>
          <p:txBody>
            <a:bodyPr lIns="50800" tIns="50800" rIns="50800" bIns="50800" rtlCol="0" anchor="ctr"/>
            <a:lstStyle/>
            <a:p>
              <a:pPr algn="ctr">
                <a:lnSpc>
                  <a:spcPts val="3359"/>
                </a:lnSpc>
              </a:pPr>
              <a:r>
                <a:rPr lang="en-US" sz="2400" b="1">
                  <a:solidFill>
                    <a:srgbClr val="FFFFFF"/>
                  </a:solidFill>
                  <a:latin typeface="Poppins Bold"/>
                  <a:ea typeface="Poppins Bold"/>
                  <a:cs typeface="Poppins Bold"/>
                  <a:sym typeface="Poppins Bold"/>
                </a:rPr>
                <a:t>PARA REFLETIR...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6217920"/>
          </a:xfrm>
          <a:custGeom>
            <a:avLst/>
            <a:gdLst/>
            <a:ahLst/>
            <a:cxnLst/>
            <a:rect l="l" t="t" r="r" b="b"/>
            <a:pathLst>
              <a:path w="18288000" h="6217920">
                <a:moveTo>
                  <a:pt x="0" y="0"/>
                </a:moveTo>
                <a:lnTo>
                  <a:pt x="18288000" y="0"/>
                </a:lnTo>
                <a:lnTo>
                  <a:pt x="18288000" y="6217920"/>
                </a:lnTo>
                <a:lnTo>
                  <a:pt x="0" y="6217920"/>
                </a:lnTo>
                <a:lnTo>
                  <a:pt x="0" y="0"/>
                </a:lnTo>
                <a:close/>
              </a:path>
            </a:pathLst>
          </a:custGeom>
          <a:blipFill>
            <a:blip r:embed="rId3"/>
            <a:stretch>
              <a:fillRect/>
            </a:stretch>
          </a:blipFill>
        </p:spPr>
        <p:txBody>
          <a:bodyPr/>
          <a:lstStyle/>
          <a:p>
            <a:endParaRPr lang="pt-BR"/>
          </a:p>
        </p:txBody>
      </p:sp>
      <p:sp>
        <p:nvSpPr>
          <p:cNvPr id="4" name="AutoShape 4"/>
          <p:cNvSpPr/>
          <p:nvPr/>
        </p:nvSpPr>
        <p:spPr>
          <a:xfrm flipV="1">
            <a:off x="1296998" y="16306"/>
            <a:ext cx="16565" cy="2135589"/>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131820"/>
            <a:ext cx="16211550" cy="7450677"/>
            <a:chOff x="0" y="0"/>
            <a:chExt cx="4269709" cy="1962318"/>
          </a:xfrm>
        </p:grpSpPr>
        <p:sp>
          <p:nvSpPr>
            <p:cNvPr id="6" name="Freeform 6"/>
            <p:cNvSpPr/>
            <p:nvPr/>
          </p:nvSpPr>
          <p:spPr>
            <a:xfrm>
              <a:off x="0" y="0"/>
              <a:ext cx="4269709" cy="1962318"/>
            </a:xfrm>
            <a:custGeom>
              <a:avLst/>
              <a:gdLst/>
              <a:ahLst/>
              <a:cxnLst/>
              <a:rect l="l" t="t" r="r" b="b"/>
              <a:pathLst>
                <a:path w="4269709" h="1962318">
                  <a:moveTo>
                    <a:pt x="9551" y="0"/>
                  </a:moveTo>
                  <a:lnTo>
                    <a:pt x="4260158" y="0"/>
                  </a:lnTo>
                  <a:cubicBezTo>
                    <a:pt x="4262691" y="0"/>
                    <a:pt x="4265120" y="1006"/>
                    <a:pt x="4266911" y="2797"/>
                  </a:cubicBezTo>
                  <a:cubicBezTo>
                    <a:pt x="4268703" y="4589"/>
                    <a:pt x="4269709" y="7018"/>
                    <a:pt x="4269709" y="9551"/>
                  </a:cubicBezTo>
                  <a:lnTo>
                    <a:pt x="4269709" y="1952767"/>
                  </a:lnTo>
                  <a:cubicBezTo>
                    <a:pt x="4269709" y="1955300"/>
                    <a:pt x="4268703" y="1957730"/>
                    <a:pt x="4266911" y="1959521"/>
                  </a:cubicBezTo>
                  <a:cubicBezTo>
                    <a:pt x="4265120" y="1961312"/>
                    <a:pt x="4262691" y="1962318"/>
                    <a:pt x="4260158" y="1962318"/>
                  </a:cubicBezTo>
                  <a:lnTo>
                    <a:pt x="9551" y="1962318"/>
                  </a:lnTo>
                  <a:cubicBezTo>
                    <a:pt x="7018" y="1962318"/>
                    <a:pt x="4589" y="1961312"/>
                    <a:pt x="2797" y="1959521"/>
                  </a:cubicBezTo>
                  <a:cubicBezTo>
                    <a:pt x="1006" y="1957730"/>
                    <a:pt x="0" y="1955300"/>
                    <a:pt x="0" y="1952767"/>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200041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9" name="TextBox 9"/>
          <p:cNvSpPr txBox="1"/>
          <p:nvPr/>
        </p:nvSpPr>
        <p:spPr>
          <a:xfrm>
            <a:off x="2043295" y="962025"/>
            <a:ext cx="27573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a:t>
            </a:r>
          </a:p>
        </p:txBody>
      </p:sp>
      <p:sp>
        <p:nvSpPr>
          <p:cNvPr id="10" name="TextBox 10"/>
          <p:cNvSpPr txBox="1"/>
          <p:nvPr/>
        </p:nvSpPr>
        <p:spPr>
          <a:xfrm>
            <a:off x="2043296" y="3582670"/>
            <a:ext cx="14443833" cy="56546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primis in faucibus </a:t>
            </a:r>
          </a:p>
          <a:p>
            <a:pPr algn="l">
              <a:lnSpc>
                <a:spcPts val="2800"/>
              </a:lnSpc>
            </a:pPr>
            <a:r>
              <a:rPr lang="en-US" sz="2000">
                <a:solidFill>
                  <a:srgbClr val="000000"/>
                </a:solidFill>
                <a:latin typeface="Poppins"/>
                <a:ea typeface="Poppins"/>
                <a:cs typeface="Poppins"/>
                <a:sym typeface="Poppins"/>
              </a:rPr>
              <a:t>orci luctus et ultrices posuere cubilia curae; Mauris eu convallis nisl. Proin vestibulum magna lacus, vitae porta justo convallis non. Quisque cursus velit sit amet lorem ornare faucibus.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Nulla lobortis tincidunt cursus</a:t>
            </a:r>
          </a:p>
          <a:p>
            <a:pPr algn="l">
              <a:lnSpc>
                <a:spcPts val="2800"/>
              </a:lnSpc>
            </a:pPr>
            <a:r>
              <a:rPr lang="en-US" sz="2000">
                <a:solidFill>
                  <a:srgbClr val="000000"/>
                </a:solidFill>
                <a:latin typeface="Poppins"/>
                <a:ea typeface="Poppins"/>
                <a:cs typeface="Poppins"/>
                <a:sym typeface="Poppins"/>
              </a:rPr>
              <a:t>Vivamus ultricies enim nec urna commodo euismod.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Donec sed lectus rhoncus lorem porttitor suscipit</a:t>
            </a:r>
          </a:p>
          <a:p>
            <a:pPr algn="l">
              <a:lnSpc>
                <a:spcPts val="2800"/>
              </a:lnSpc>
            </a:pPr>
            <a:r>
              <a:rPr lang="en-US" sz="2000">
                <a:solidFill>
                  <a:srgbClr val="000000"/>
                </a:solidFill>
                <a:latin typeface="Poppins"/>
                <a:ea typeface="Poppins"/>
                <a:cs typeface="Poppins"/>
                <a:sym typeface="Poppins"/>
              </a:rPr>
              <a:t>Pellentesque convallis vestibulum diam, sed elementum lectus viverra a. Phasellus convallis vitae nulla et tincidunt. Donec ut feugiat tortor.i, sed fermentum nisl pretium et. Nullam semper euismod arcu, ac dictum purus condimentum porta.</a:t>
            </a: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7760970"/>
          </a:xfrm>
          <a:custGeom>
            <a:avLst/>
            <a:gdLst/>
            <a:ahLst/>
            <a:cxnLst/>
            <a:rect l="l" t="t" r="r" b="b"/>
            <a:pathLst>
              <a:path w="18288000" h="7760970">
                <a:moveTo>
                  <a:pt x="0" y="0"/>
                </a:moveTo>
                <a:lnTo>
                  <a:pt x="18288000" y="0"/>
                </a:lnTo>
                <a:lnTo>
                  <a:pt x="18288000" y="7760970"/>
                </a:lnTo>
                <a:lnTo>
                  <a:pt x="0" y="7760970"/>
                </a:lnTo>
                <a:lnTo>
                  <a:pt x="0" y="0"/>
                </a:lnTo>
                <a:close/>
              </a:path>
            </a:pathLst>
          </a:custGeom>
          <a:blipFill>
            <a:blip r:embed="rId3"/>
            <a:stretch>
              <a:fillRect l="-12408" r="-12408"/>
            </a:stretch>
          </a:blipFill>
        </p:spPr>
        <p:txBody>
          <a:bodyPr/>
          <a:lstStyle/>
          <a:p>
            <a:endParaRPr lang="pt-BR"/>
          </a:p>
        </p:txBody>
      </p:sp>
      <p:sp>
        <p:nvSpPr>
          <p:cNvPr id="4" name="AutoShape 4"/>
          <p:cNvSpPr/>
          <p:nvPr/>
        </p:nvSpPr>
        <p:spPr>
          <a:xfrm flipV="1">
            <a:off x="1330129" y="16307"/>
            <a:ext cx="0" cy="2119023"/>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385941"/>
            <a:ext cx="16211550" cy="2577859"/>
            <a:chOff x="0" y="0"/>
            <a:chExt cx="4269709" cy="678942"/>
          </a:xfrm>
        </p:grpSpPr>
        <p:sp>
          <p:nvSpPr>
            <p:cNvPr id="6" name="Freeform 6"/>
            <p:cNvSpPr/>
            <p:nvPr/>
          </p:nvSpPr>
          <p:spPr>
            <a:xfrm>
              <a:off x="0" y="0"/>
              <a:ext cx="4269709" cy="678942"/>
            </a:xfrm>
            <a:custGeom>
              <a:avLst/>
              <a:gdLst/>
              <a:ahLst/>
              <a:cxnLst/>
              <a:rect l="l" t="t" r="r" b="b"/>
              <a:pathLst>
                <a:path w="4269709" h="678942">
                  <a:moveTo>
                    <a:pt x="9551" y="0"/>
                  </a:moveTo>
                  <a:lnTo>
                    <a:pt x="4260158" y="0"/>
                  </a:lnTo>
                  <a:cubicBezTo>
                    <a:pt x="4262691" y="0"/>
                    <a:pt x="4265120" y="1006"/>
                    <a:pt x="4266911" y="2797"/>
                  </a:cubicBezTo>
                  <a:cubicBezTo>
                    <a:pt x="4268703" y="4589"/>
                    <a:pt x="4269709" y="7018"/>
                    <a:pt x="4269709" y="9551"/>
                  </a:cubicBezTo>
                  <a:lnTo>
                    <a:pt x="4269709" y="669391"/>
                  </a:lnTo>
                  <a:cubicBezTo>
                    <a:pt x="4269709" y="671924"/>
                    <a:pt x="4268703" y="674354"/>
                    <a:pt x="4266911" y="676145"/>
                  </a:cubicBezTo>
                  <a:cubicBezTo>
                    <a:pt x="4265120" y="677936"/>
                    <a:pt x="4262691" y="678942"/>
                    <a:pt x="4260158" y="678942"/>
                  </a:cubicBezTo>
                  <a:lnTo>
                    <a:pt x="9551" y="678942"/>
                  </a:lnTo>
                  <a:cubicBezTo>
                    <a:pt x="7018" y="678942"/>
                    <a:pt x="4589" y="677936"/>
                    <a:pt x="2797" y="676145"/>
                  </a:cubicBezTo>
                  <a:cubicBezTo>
                    <a:pt x="1006" y="674354"/>
                    <a:pt x="0" y="671924"/>
                    <a:pt x="0" y="669391"/>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71704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 </a:t>
            </a:r>
          </a:p>
        </p:txBody>
      </p:sp>
      <p:sp>
        <p:nvSpPr>
          <p:cNvPr id="9" name="TextBox 9"/>
          <p:cNvSpPr txBox="1"/>
          <p:nvPr/>
        </p:nvSpPr>
        <p:spPr>
          <a:xfrm>
            <a:off x="2043295" y="962025"/>
            <a:ext cx="26811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a:t>
            </a:r>
          </a:p>
        </p:txBody>
      </p:sp>
      <p:sp>
        <p:nvSpPr>
          <p:cNvPr id="10" name="TextBox 10"/>
          <p:cNvSpPr txBox="1"/>
          <p:nvPr/>
        </p:nvSpPr>
        <p:spPr>
          <a:xfrm>
            <a:off x="2043296" y="3836791"/>
            <a:ext cx="14443833" cy="14255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 1</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grpSp>
        <p:nvGrpSpPr>
          <p:cNvPr id="12" name="Group 12"/>
          <p:cNvGrpSpPr/>
          <p:nvPr/>
        </p:nvGrpSpPr>
        <p:grpSpPr>
          <a:xfrm>
            <a:off x="1396388" y="6472041"/>
            <a:ext cx="16211550" cy="2577859"/>
            <a:chOff x="0" y="0"/>
            <a:chExt cx="4269709" cy="678942"/>
          </a:xfrm>
        </p:grpSpPr>
        <p:sp>
          <p:nvSpPr>
            <p:cNvPr id="13" name="Freeform 13"/>
            <p:cNvSpPr/>
            <p:nvPr/>
          </p:nvSpPr>
          <p:spPr>
            <a:xfrm>
              <a:off x="0" y="0"/>
              <a:ext cx="4269709" cy="678942"/>
            </a:xfrm>
            <a:custGeom>
              <a:avLst/>
              <a:gdLst/>
              <a:ahLst/>
              <a:cxnLst/>
              <a:rect l="l" t="t" r="r" b="b"/>
              <a:pathLst>
                <a:path w="4269709" h="678942">
                  <a:moveTo>
                    <a:pt x="9551" y="0"/>
                  </a:moveTo>
                  <a:lnTo>
                    <a:pt x="4260158" y="0"/>
                  </a:lnTo>
                  <a:cubicBezTo>
                    <a:pt x="4262691" y="0"/>
                    <a:pt x="4265120" y="1006"/>
                    <a:pt x="4266911" y="2797"/>
                  </a:cubicBezTo>
                  <a:cubicBezTo>
                    <a:pt x="4268703" y="4589"/>
                    <a:pt x="4269709" y="7018"/>
                    <a:pt x="4269709" y="9551"/>
                  </a:cubicBezTo>
                  <a:lnTo>
                    <a:pt x="4269709" y="669391"/>
                  </a:lnTo>
                  <a:cubicBezTo>
                    <a:pt x="4269709" y="671924"/>
                    <a:pt x="4268703" y="674354"/>
                    <a:pt x="4266911" y="676145"/>
                  </a:cubicBezTo>
                  <a:cubicBezTo>
                    <a:pt x="4265120" y="677936"/>
                    <a:pt x="4262691" y="678942"/>
                    <a:pt x="4260158" y="678942"/>
                  </a:cubicBezTo>
                  <a:lnTo>
                    <a:pt x="9551" y="678942"/>
                  </a:lnTo>
                  <a:cubicBezTo>
                    <a:pt x="7018" y="678942"/>
                    <a:pt x="4589" y="677936"/>
                    <a:pt x="2797" y="676145"/>
                  </a:cubicBezTo>
                  <a:cubicBezTo>
                    <a:pt x="1006" y="674354"/>
                    <a:pt x="0" y="671924"/>
                    <a:pt x="0" y="669391"/>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14" name="TextBox 14"/>
            <p:cNvSpPr txBox="1"/>
            <p:nvPr/>
          </p:nvSpPr>
          <p:spPr>
            <a:xfrm>
              <a:off x="0" y="-38100"/>
              <a:ext cx="4269709" cy="71704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043296" y="6922891"/>
            <a:ext cx="14443833" cy="14255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 2</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5256227"/>
          </a:xfrm>
          <a:custGeom>
            <a:avLst/>
            <a:gdLst/>
            <a:ahLst/>
            <a:cxnLst/>
            <a:rect l="l" t="t" r="r" b="b"/>
            <a:pathLst>
              <a:path w="18288000" h="5256227">
                <a:moveTo>
                  <a:pt x="0" y="0"/>
                </a:moveTo>
                <a:lnTo>
                  <a:pt x="18288000" y="0"/>
                </a:lnTo>
                <a:lnTo>
                  <a:pt x="18288000" y="5256227"/>
                </a:lnTo>
                <a:lnTo>
                  <a:pt x="0" y="5256227"/>
                </a:lnTo>
                <a:lnTo>
                  <a:pt x="0" y="0"/>
                </a:lnTo>
                <a:close/>
              </a:path>
            </a:pathLst>
          </a:custGeom>
          <a:blipFill>
            <a:blip r:embed="rId3"/>
            <a:stretch>
              <a:fillRect b="-18296"/>
            </a:stretch>
          </a:blipFill>
        </p:spPr>
        <p:txBody>
          <a:bodyPr/>
          <a:lstStyle/>
          <a:p>
            <a:endParaRPr lang="pt-BR"/>
          </a:p>
        </p:txBody>
      </p:sp>
      <p:sp>
        <p:nvSpPr>
          <p:cNvPr id="4" name="AutoShape 4"/>
          <p:cNvSpPr/>
          <p:nvPr/>
        </p:nvSpPr>
        <p:spPr>
          <a:xfrm flipV="1">
            <a:off x="1379823" y="-258"/>
            <a:ext cx="16565" cy="2284675"/>
          </a:xfrm>
          <a:prstGeom prst="line">
            <a:avLst/>
          </a:prstGeom>
          <a:ln w="38100" cap="flat">
            <a:solidFill>
              <a:srgbClr val="D93831"/>
            </a:solidFill>
            <a:prstDash val="solid"/>
            <a:headEnd type="none" w="sm" len="sm"/>
            <a:tailEnd type="none" w="sm" len="sm"/>
          </a:ln>
        </p:spPr>
        <p:txBody>
          <a:bodyPr/>
          <a:lstStyle/>
          <a:p>
            <a:endParaRPr lang="pt-BR"/>
          </a:p>
        </p:txBody>
      </p:sp>
      <p:sp>
        <p:nvSpPr>
          <p:cNvPr id="5" name="TextBox 5"/>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6" name="TextBox 6"/>
          <p:cNvSpPr txBox="1"/>
          <p:nvPr/>
        </p:nvSpPr>
        <p:spPr>
          <a:xfrm>
            <a:off x="2043296" y="962025"/>
            <a:ext cx="3018346"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ÍCONES</a:t>
            </a:r>
          </a:p>
        </p:txBody>
      </p:sp>
      <p:grpSp>
        <p:nvGrpSpPr>
          <p:cNvPr id="7" name="Group 7"/>
          <p:cNvGrpSpPr/>
          <p:nvPr/>
        </p:nvGrpSpPr>
        <p:grpSpPr>
          <a:xfrm>
            <a:off x="2043296" y="3839207"/>
            <a:ext cx="2692804" cy="3910120"/>
            <a:chOff x="0" y="0"/>
            <a:chExt cx="3590405" cy="5213493"/>
          </a:xfrm>
        </p:grpSpPr>
        <p:grpSp>
          <p:nvGrpSpPr>
            <p:cNvPr id="8" name="Group 8"/>
            <p:cNvGrpSpPr/>
            <p:nvPr/>
          </p:nvGrpSpPr>
          <p:grpSpPr>
            <a:xfrm>
              <a:off x="0" y="0"/>
              <a:ext cx="3590405" cy="35904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2" name="TextBox 12"/>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13" name="Group 13"/>
          <p:cNvGrpSpPr/>
          <p:nvPr/>
        </p:nvGrpSpPr>
        <p:grpSpPr>
          <a:xfrm>
            <a:off x="6007035" y="3839207"/>
            <a:ext cx="2692804" cy="3910120"/>
            <a:chOff x="0" y="0"/>
            <a:chExt cx="3590405" cy="5213493"/>
          </a:xfrm>
        </p:grpSpPr>
        <p:grpSp>
          <p:nvGrpSpPr>
            <p:cNvPr id="14" name="Group 14"/>
            <p:cNvGrpSpPr/>
            <p:nvPr/>
          </p:nvGrpSpPr>
          <p:grpSpPr>
            <a:xfrm>
              <a:off x="0" y="0"/>
              <a:ext cx="3590405" cy="35904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8" name="TextBox 18"/>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19" name="Group 19"/>
          <p:cNvGrpSpPr/>
          <p:nvPr/>
        </p:nvGrpSpPr>
        <p:grpSpPr>
          <a:xfrm>
            <a:off x="9966663" y="3839207"/>
            <a:ext cx="2692804" cy="3910120"/>
            <a:chOff x="0" y="0"/>
            <a:chExt cx="3590405" cy="5213493"/>
          </a:xfrm>
        </p:grpSpPr>
        <p:grpSp>
          <p:nvGrpSpPr>
            <p:cNvPr id="20" name="Group 20"/>
            <p:cNvGrpSpPr/>
            <p:nvPr/>
          </p:nvGrpSpPr>
          <p:grpSpPr>
            <a:xfrm>
              <a:off x="0" y="0"/>
              <a:ext cx="3590405" cy="35904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24" name="TextBox 24"/>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25" name="Group 25"/>
          <p:cNvGrpSpPr/>
          <p:nvPr/>
        </p:nvGrpSpPr>
        <p:grpSpPr>
          <a:xfrm>
            <a:off x="13926292" y="3839207"/>
            <a:ext cx="2692804" cy="3910120"/>
            <a:chOff x="0" y="0"/>
            <a:chExt cx="3590405" cy="5213493"/>
          </a:xfrm>
        </p:grpSpPr>
        <p:grpSp>
          <p:nvGrpSpPr>
            <p:cNvPr id="26" name="Group 26"/>
            <p:cNvGrpSpPr/>
            <p:nvPr/>
          </p:nvGrpSpPr>
          <p:grpSpPr>
            <a:xfrm>
              <a:off x="0" y="0"/>
              <a:ext cx="3590405" cy="35904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30" name="TextBox 30"/>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sp>
        <p:nvSpPr>
          <p:cNvPr id="31" name="Freeform 3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5"/>
            <a:stretch>
              <a:fillRect/>
            </a:stretch>
          </a:blipFill>
        </p:spPr>
        <p:txBody>
          <a:bodyPr/>
          <a:lstStyle/>
          <a:p>
            <a:endParaRPr lang="pt-B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rot="5370826">
            <a:off x="-3623236" y="3674915"/>
            <a:ext cx="10291672" cy="2957970"/>
          </a:xfrm>
          <a:custGeom>
            <a:avLst/>
            <a:gdLst/>
            <a:ahLst/>
            <a:cxnLst/>
            <a:rect l="l" t="t" r="r" b="b"/>
            <a:pathLst>
              <a:path w="10291672" h="2957970">
                <a:moveTo>
                  <a:pt x="0" y="0"/>
                </a:moveTo>
                <a:lnTo>
                  <a:pt x="10291672" y="0"/>
                </a:lnTo>
                <a:lnTo>
                  <a:pt x="10291672" y="2957970"/>
                </a:lnTo>
                <a:lnTo>
                  <a:pt x="0" y="2957970"/>
                </a:lnTo>
                <a:lnTo>
                  <a:pt x="0" y="0"/>
                </a:lnTo>
                <a:close/>
              </a:path>
            </a:pathLst>
          </a:custGeom>
          <a:blipFill>
            <a:blip r:embed="rId3"/>
            <a:stretch>
              <a:fillRect b="-18296"/>
            </a:stretch>
          </a:blipFill>
        </p:spPr>
        <p:txBody>
          <a:bodyPr/>
          <a:lstStyle/>
          <a:p>
            <a:endParaRPr lang="pt-BR"/>
          </a:p>
        </p:txBody>
      </p:sp>
      <p:sp>
        <p:nvSpPr>
          <p:cNvPr id="4" name="AutoShape 4"/>
          <p:cNvSpPr/>
          <p:nvPr/>
        </p:nvSpPr>
        <p:spPr>
          <a:xfrm flipH="1" flipV="1">
            <a:off x="3130185" y="16307"/>
            <a:ext cx="49695" cy="2268110"/>
          </a:xfrm>
          <a:prstGeom prst="line">
            <a:avLst/>
          </a:prstGeom>
          <a:ln w="38100" cap="flat">
            <a:solidFill>
              <a:srgbClr val="D93831"/>
            </a:solidFill>
            <a:prstDash val="solid"/>
            <a:headEnd type="none" w="sm" len="sm"/>
            <a:tailEnd type="none" w="sm" len="sm"/>
          </a:ln>
        </p:spPr>
        <p:txBody>
          <a:bodyPr/>
          <a:lstStyle/>
          <a:p>
            <a:endParaRPr lang="pt-BR"/>
          </a:p>
        </p:txBody>
      </p:sp>
      <p:sp>
        <p:nvSpPr>
          <p:cNvPr id="5" name="TextBox 5"/>
          <p:cNvSpPr txBox="1"/>
          <p:nvPr/>
        </p:nvSpPr>
        <p:spPr>
          <a:xfrm>
            <a:off x="3611441"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6" name="TextBox 6"/>
          <p:cNvSpPr txBox="1"/>
          <p:nvPr/>
        </p:nvSpPr>
        <p:spPr>
          <a:xfrm>
            <a:off x="3611441" y="962025"/>
            <a:ext cx="2865559"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a:t>
            </a:r>
          </a:p>
        </p:txBody>
      </p:sp>
      <p:sp>
        <p:nvSpPr>
          <p:cNvPr id="7" name="Freeform 7"/>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grpSp>
        <p:nvGrpSpPr>
          <p:cNvPr id="8" name="Group 8"/>
          <p:cNvGrpSpPr/>
          <p:nvPr/>
        </p:nvGrpSpPr>
        <p:grpSpPr>
          <a:xfrm>
            <a:off x="2503914" y="3041693"/>
            <a:ext cx="921237" cy="9212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611441" y="3256567"/>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2" name="TextBox 12"/>
          <p:cNvSpPr txBox="1"/>
          <p:nvPr/>
        </p:nvSpPr>
        <p:spPr>
          <a:xfrm>
            <a:off x="2907197" y="3256567"/>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13" name="TextBox 13"/>
          <p:cNvSpPr txBox="1"/>
          <p:nvPr/>
        </p:nvSpPr>
        <p:spPr>
          <a:xfrm>
            <a:off x="3611441" y="3746713"/>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14" name="Group 14"/>
          <p:cNvGrpSpPr/>
          <p:nvPr/>
        </p:nvGrpSpPr>
        <p:grpSpPr>
          <a:xfrm>
            <a:off x="2503914" y="4753277"/>
            <a:ext cx="921237" cy="92123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11441" y="496815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8" name="TextBox 18"/>
          <p:cNvSpPr txBox="1"/>
          <p:nvPr/>
        </p:nvSpPr>
        <p:spPr>
          <a:xfrm>
            <a:off x="2795186" y="4970617"/>
            <a:ext cx="374536"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2</a:t>
            </a:r>
          </a:p>
        </p:txBody>
      </p:sp>
      <p:sp>
        <p:nvSpPr>
          <p:cNvPr id="19" name="TextBox 19"/>
          <p:cNvSpPr txBox="1"/>
          <p:nvPr/>
        </p:nvSpPr>
        <p:spPr>
          <a:xfrm>
            <a:off x="3611441" y="5458297"/>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0" name="Group 20"/>
          <p:cNvGrpSpPr/>
          <p:nvPr/>
        </p:nvGrpSpPr>
        <p:grpSpPr>
          <a:xfrm>
            <a:off x="2503914" y="6462232"/>
            <a:ext cx="921237" cy="9212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611441" y="6677105"/>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24" name="TextBox 24"/>
          <p:cNvSpPr txBox="1"/>
          <p:nvPr/>
        </p:nvSpPr>
        <p:spPr>
          <a:xfrm>
            <a:off x="2795186" y="6677105"/>
            <a:ext cx="338693"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3</a:t>
            </a:r>
          </a:p>
        </p:txBody>
      </p:sp>
      <p:sp>
        <p:nvSpPr>
          <p:cNvPr id="25" name="TextBox 25"/>
          <p:cNvSpPr txBox="1"/>
          <p:nvPr/>
        </p:nvSpPr>
        <p:spPr>
          <a:xfrm>
            <a:off x="3611441" y="7167252"/>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6" name="Group 26"/>
          <p:cNvGrpSpPr/>
          <p:nvPr/>
        </p:nvGrpSpPr>
        <p:grpSpPr>
          <a:xfrm>
            <a:off x="2503914" y="8171186"/>
            <a:ext cx="921237" cy="92123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611441" y="8386060"/>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0" name="TextBox 30"/>
          <p:cNvSpPr txBox="1"/>
          <p:nvPr/>
        </p:nvSpPr>
        <p:spPr>
          <a:xfrm>
            <a:off x="2833270" y="8393119"/>
            <a:ext cx="262526"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4</a:t>
            </a:r>
          </a:p>
        </p:txBody>
      </p:sp>
      <p:sp>
        <p:nvSpPr>
          <p:cNvPr id="31" name="TextBox 31"/>
          <p:cNvSpPr txBox="1"/>
          <p:nvPr/>
        </p:nvSpPr>
        <p:spPr>
          <a:xfrm>
            <a:off x="3611441" y="8876206"/>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b0233ae-9651-425e-a184-2fe21a554a6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96047AC9DEFB4747B22467A5254572DF" ma:contentTypeVersion="13" ma:contentTypeDescription="Crie um novo documento." ma:contentTypeScope="" ma:versionID="6bed99621e975af1be034e2ee213c9f8">
  <xsd:schema xmlns:xsd="http://www.w3.org/2001/XMLSchema" xmlns:xs="http://www.w3.org/2001/XMLSchema" xmlns:p="http://schemas.microsoft.com/office/2006/metadata/properties" xmlns:ns2="3b0233ae-9651-425e-a184-2fe21a554a67" xmlns:ns3="d057380e-994b-447d-ba40-1e4bfd6713af" targetNamespace="http://schemas.microsoft.com/office/2006/metadata/properties" ma:root="true" ma:fieldsID="443602cc840bf06ab55aac058d3c6709" ns2:_="" ns3:_="">
    <xsd:import namespace="3b0233ae-9651-425e-a184-2fe21a554a67"/>
    <xsd:import namespace="d057380e-994b-447d-ba40-1e4bfd6713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233ae-9651-425e-a184-2fe21a554a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3bb9e50e-ce22-4fee-9d7c-9dfda410bf1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57380e-994b-447d-ba40-1e4bfd6713af"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A319DE4-058D-411D-B100-239A74822D91}">
  <ds:schemaRefs>
    <ds:schemaRef ds:uri="http://schemas.microsoft.com/sharepoint/v3/contenttype/forms"/>
  </ds:schemaRefs>
</ds:datastoreItem>
</file>

<file path=customXml/itemProps2.xml><?xml version="1.0" encoding="utf-8"?>
<ds:datastoreItem xmlns:ds="http://schemas.openxmlformats.org/officeDocument/2006/customXml" ds:itemID="{B8B95F03-30E3-4ABE-9DDC-1294C35807C3}">
  <ds:schemaRefs>
    <ds:schemaRef ds:uri="3b0233ae-9651-425e-a184-2fe21a554a67"/>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EDAAE858-6DB2-4BEC-A6E1-D6CE8924E8DA}">
  <ds:schemaRefs>
    <ds:schemaRef ds:uri="3b0233ae-9651-425e-a184-2fe21a554a67"/>
    <ds:schemaRef ds:uri="d057380e-994b-447d-ba40-1e4bfd6713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Personalizar</PresentationFormat>
  <Slides>19</Slides>
  <Notes>0</Notes>
  <HiddenSlides>0</HiddenSlide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BANCO DE ÍCONES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GED_Template Editável - Professores e Alunos</dc:title>
  <cp:revision>2</cp:revision>
  <dcterms:created xsi:type="dcterms:W3CDTF">2006-08-16T00:00:00Z</dcterms:created>
  <dcterms:modified xsi:type="dcterms:W3CDTF">2025-02-06T13:21:20Z</dcterms:modified>
  <dc:identifier>DAGcYiua7Qo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0x01010096047AC9DEFB4747B22467A5254572DF</vt:lpwstr>
  </property>
  <property fmtid="{D5CDD505-2E9C-101B-9397-08002B2CF9AE}" pid="3" name="MediaServiceImageTags">
    <vt:lpwstr/>
  </property>
</Properties>
</file>